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43dcd28f4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d6969cc3c4659"/>
  </p:sldMasterIdLst>
  <p:sldIdLst>
    <p:sldId xmlns:r="http://schemas.openxmlformats.org/officeDocument/2006/relationships" id="256" r:id="R27ad88f297684941"/>
    <p:sldId xmlns:r="http://schemas.openxmlformats.org/officeDocument/2006/relationships" id="257" r:id="R7650a1f6f4814334"/>
    <p:sldId xmlns:r="http://schemas.openxmlformats.org/officeDocument/2006/relationships" id="258" r:id="Rce71a285005749c3"/>
    <p:sldId xmlns:r="http://schemas.openxmlformats.org/officeDocument/2006/relationships" id="259" r:id="Rf15401b7fe04423d"/>
    <p:sldId xmlns:r="http://schemas.openxmlformats.org/officeDocument/2006/relationships" id="260" r:id="Reb9ea8e5b7e64efd"/>
    <p:sldId xmlns:r="http://schemas.openxmlformats.org/officeDocument/2006/relationships" id="261" r:id="R0060c6732e244864"/>
    <p:sldId xmlns:r="http://schemas.openxmlformats.org/officeDocument/2006/relationships" id="262" r:id="Rcf16cb9256ec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d6969cc3c4659" /><Relationship Type="http://schemas.openxmlformats.org/officeDocument/2006/relationships/slide" Target="/ppt/slides/slide1.xml" Id="R27ad88f297684941" /><Relationship Type="http://schemas.openxmlformats.org/officeDocument/2006/relationships/slide" Target="/ppt/slides/slide2.xml" Id="R7650a1f6f4814334" /><Relationship Type="http://schemas.openxmlformats.org/officeDocument/2006/relationships/slide" Target="/ppt/slides/slide3.xml" Id="Rce71a285005749c3" /><Relationship Type="http://schemas.openxmlformats.org/officeDocument/2006/relationships/slide" Target="/ppt/slides/slide4.xml" Id="Rf15401b7fe04423d" /><Relationship Type="http://schemas.openxmlformats.org/officeDocument/2006/relationships/slide" Target="/ppt/slides/slide5.xml" Id="Reb9ea8e5b7e64efd" /><Relationship Type="http://schemas.openxmlformats.org/officeDocument/2006/relationships/slide" Target="/ppt/slides/slide6.xml" Id="R0060c6732e244864" /><Relationship Type="http://schemas.openxmlformats.org/officeDocument/2006/relationships/slide" Target="/ppt/slides/slide7.xml" Id="Rcf16cb9256ec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f55ee9da6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2e14734b24b17" /><Relationship Type="http://schemas.openxmlformats.org/officeDocument/2006/relationships/theme" Target="/ppt/slideMasters/theme/theme1.xml" Id="R32ea377fbbe541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52e14734b2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60d1e5090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b678e66d342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bf00ad4ae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8e85571a1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1f1685f5d4a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6ae9834c046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65ed6c38a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ELICON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12 823 647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39 388 200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39 454 861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Aukrusts vei 53B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gda@nordic-shipping.no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ELICON AS</a:t>
            </a:r>
          </a:p>
        </p:txBody>
      </p:sp>
    </p:spTree>
  </p:cSld>
  <p:clrMapOvr>
    <a:masterClrMapping xmlns:a="http://schemas.openxmlformats.org/drawingml/2006/main"/>
  </p:clrMapOvr>
</p:sld>
</file>