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071c2f8a6c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a1cf41a984555"/>
  </p:sldMasterIdLst>
  <p:sldIdLst>
    <p:sldId xmlns:r="http://schemas.openxmlformats.org/officeDocument/2006/relationships" id="256" r:id="R53389c8ec4b7479a"/>
    <p:sldId xmlns:r="http://schemas.openxmlformats.org/officeDocument/2006/relationships" id="257" r:id="R814bcb1c054f47ff"/>
    <p:sldId xmlns:r="http://schemas.openxmlformats.org/officeDocument/2006/relationships" id="258" r:id="R26ebb15fec124779"/>
    <p:sldId xmlns:r="http://schemas.openxmlformats.org/officeDocument/2006/relationships" id="259" r:id="R412eb4715bcc4795"/>
    <p:sldId xmlns:r="http://schemas.openxmlformats.org/officeDocument/2006/relationships" id="260" r:id="R16e00b7f6bb048b3"/>
    <p:sldId xmlns:r="http://schemas.openxmlformats.org/officeDocument/2006/relationships" id="261" r:id="R98fd9e12a9c044c8"/>
    <p:sldId xmlns:r="http://schemas.openxmlformats.org/officeDocument/2006/relationships" id="262" r:id="Ra9c7a4eaaf45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a1cf41a984555" /><Relationship Type="http://schemas.openxmlformats.org/officeDocument/2006/relationships/slide" Target="/ppt/slides/slide1.xml" Id="R53389c8ec4b7479a" /><Relationship Type="http://schemas.openxmlformats.org/officeDocument/2006/relationships/slide" Target="/ppt/slides/slide2.xml" Id="R814bcb1c054f47ff" /><Relationship Type="http://schemas.openxmlformats.org/officeDocument/2006/relationships/slide" Target="/ppt/slides/slide3.xml" Id="R26ebb15fec124779" /><Relationship Type="http://schemas.openxmlformats.org/officeDocument/2006/relationships/slide" Target="/ppt/slides/slide4.xml" Id="R412eb4715bcc4795" /><Relationship Type="http://schemas.openxmlformats.org/officeDocument/2006/relationships/slide" Target="/ppt/slides/slide5.xml" Id="R16e00b7f6bb048b3" /><Relationship Type="http://schemas.openxmlformats.org/officeDocument/2006/relationships/slide" Target="/ppt/slides/slide6.xml" Id="R98fd9e12a9c044c8" /><Relationship Type="http://schemas.openxmlformats.org/officeDocument/2006/relationships/slide" Target="/ppt/slides/slide7.xml" Id="Ra9c7a4eaaf45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eb4842383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915b4b063470e" /><Relationship Type="http://schemas.openxmlformats.org/officeDocument/2006/relationships/theme" Target="/ppt/slideMasters/theme/theme1.xml" Id="R5a5e6f47edf94c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915b4b063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12cf2f7e7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8046b144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a6340cf4f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6067c3fa5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3c5667616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64c41bc8f49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6039dfdd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