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1801afcb3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1ced3c8ac4c79"/>
  </p:sldMasterIdLst>
  <p:sldIdLst>
    <p:sldId xmlns:r="http://schemas.openxmlformats.org/officeDocument/2006/relationships" id="256" r:id="Rcc38f970a8fa4477"/>
    <p:sldId xmlns:r="http://schemas.openxmlformats.org/officeDocument/2006/relationships" id="257" r:id="Rc074bb1d1c454361"/>
    <p:sldId xmlns:r="http://schemas.openxmlformats.org/officeDocument/2006/relationships" id="258" r:id="Re18b50718cc9497c"/>
    <p:sldId xmlns:r="http://schemas.openxmlformats.org/officeDocument/2006/relationships" id="259" r:id="R9203e1b5523d4384"/>
    <p:sldId xmlns:r="http://schemas.openxmlformats.org/officeDocument/2006/relationships" id="260" r:id="R83e508380bec4ca5"/>
    <p:sldId xmlns:r="http://schemas.openxmlformats.org/officeDocument/2006/relationships" id="261" r:id="R491c7d002bf54683"/>
    <p:sldId xmlns:r="http://schemas.openxmlformats.org/officeDocument/2006/relationships" id="262" r:id="R844755423cc3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1ced3c8ac4c79" /><Relationship Type="http://schemas.openxmlformats.org/officeDocument/2006/relationships/slide" Target="/ppt/slides/slide1.xml" Id="Rcc38f970a8fa4477" /><Relationship Type="http://schemas.openxmlformats.org/officeDocument/2006/relationships/slide" Target="/ppt/slides/slide2.xml" Id="Rc074bb1d1c454361" /><Relationship Type="http://schemas.openxmlformats.org/officeDocument/2006/relationships/slide" Target="/ppt/slides/slide3.xml" Id="Re18b50718cc9497c" /><Relationship Type="http://schemas.openxmlformats.org/officeDocument/2006/relationships/slide" Target="/ppt/slides/slide4.xml" Id="R9203e1b5523d4384" /><Relationship Type="http://schemas.openxmlformats.org/officeDocument/2006/relationships/slide" Target="/ppt/slides/slide5.xml" Id="R83e508380bec4ca5" /><Relationship Type="http://schemas.openxmlformats.org/officeDocument/2006/relationships/slide" Target="/ppt/slides/slide6.xml" Id="R491c7d002bf54683" /><Relationship Type="http://schemas.openxmlformats.org/officeDocument/2006/relationships/slide" Target="/ppt/slides/slide7.xml" Id="R844755423cc3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913f5a880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bf140d49475f" /><Relationship Type="http://schemas.openxmlformats.org/officeDocument/2006/relationships/theme" Target="/ppt/slideMasters/theme/theme1.xml" Id="R470d5debbf6f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9bf140d49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a4dfff816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8b80c648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8725645e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5ced561e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6a6f52581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01247665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daa4d752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6 693 806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BEATHE KAJA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HENRY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Skaravei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