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da3f471703f448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9629284e4104c75"/>
  </p:sldMasterIdLst>
  <p:sldIdLst>
    <p:sldId xmlns:r="http://schemas.openxmlformats.org/officeDocument/2006/relationships" id="256" r:id="Rf3dd97186e704836"/>
    <p:sldId xmlns:r="http://schemas.openxmlformats.org/officeDocument/2006/relationships" id="257" r:id="Reb25b1a8c7f4412d"/>
    <p:sldId xmlns:r="http://schemas.openxmlformats.org/officeDocument/2006/relationships" id="258" r:id="Rf1be7de7175c4148"/>
    <p:sldId xmlns:r="http://schemas.openxmlformats.org/officeDocument/2006/relationships" id="259" r:id="R1fb5d685c411476c"/>
    <p:sldId xmlns:r="http://schemas.openxmlformats.org/officeDocument/2006/relationships" id="260" r:id="R07f76322c40649e0"/>
    <p:sldId xmlns:r="http://schemas.openxmlformats.org/officeDocument/2006/relationships" id="261" r:id="R77ab1932517b49fa"/>
    <p:sldId xmlns:r="http://schemas.openxmlformats.org/officeDocument/2006/relationships" id="262" r:id="Rc37220169f05439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9629284e4104c75" /><Relationship Type="http://schemas.openxmlformats.org/officeDocument/2006/relationships/slide" Target="/ppt/slides/slide1.xml" Id="Rf3dd97186e704836" /><Relationship Type="http://schemas.openxmlformats.org/officeDocument/2006/relationships/slide" Target="/ppt/slides/slide2.xml" Id="Reb25b1a8c7f4412d" /><Relationship Type="http://schemas.openxmlformats.org/officeDocument/2006/relationships/slide" Target="/ppt/slides/slide3.xml" Id="Rf1be7de7175c4148" /><Relationship Type="http://schemas.openxmlformats.org/officeDocument/2006/relationships/slide" Target="/ppt/slides/slide4.xml" Id="R1fb5d685c411476c" /><Relationship Type="http://schemas.openxmlformats.org/officeDocument/2006/relationships/slide" Target="/ppt/slides/slide5.xml" Id="R07f76322c40649e0" /><Relationship Type="http://schemas.openxmlformats.org/officeDocument/2006/relationships/slide" Target="/ppt/slides/slide6.xml" Id="R77ab1932517b49fa" /><Relationship Type="http://schemas.openxmlformats.org/officeDocument/2006/relationships/slide" Target="/ppt/slides/slide7.xml" Id="Rc37220169f05439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3561bacb96a4a2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ed6f3b42a74e4c" /><Relationship Type="http://schemas.openxmlformats.org/officeDocument/2006/relationships/theme" Target="/ppt/slideMasters/theme/theme1.xml" Id="Rf85dda45b66b4c8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aed6f3b42a74e4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f36fa05eae463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c7a571c6f04df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1fa4a7b5dd4ab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4b181dd51e479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677bdafb894be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16a0e5021841b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62adee71f6483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EAW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EAW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EAW HOLDING AS ble etablert [år] og holder til i Arendal.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EAW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EAW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EAW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−49 194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99 484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3 297 834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6 619 691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EAW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AGER-WICK EINAR OLAV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EAW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Molandsveien 213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4846 Arendal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37 09 38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989 239 554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EAW HOLDING AS</a:t>
            </a:r>
          </a:p>
        </p:txBody>
      </p:sp>
    </p:spTree>
  </p:cSld>
  <p:clrMapOvr>
    <a:masterClrMapping xmlns:a="http://schemas.openxmlformats.org/drawingml/2006/main"/>
  </p:clrMapOvr>
</p:sld>
</file>