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edfd20fc6b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f4463761a5448d"/>
  </p:sldMasterIdLst>
  <p:sldIdLst>
    <p:sldId xmlns:r="http://schemas.openxmlformats.org/officeDocument/2006/relationships" id="256" r:id="Rd83ce6547b204e92"/>
    <p:sldId xmlns:r="http://schemas.openxmlformats.org/officeDocument/2006/relationships" id="257" r:id="R1e9e0d9c75ec4ef3"/>
    <p:sldId xmlns:r="http://schemas.openxmlformats.org/officeDocument/2006/relationships" id="258" r:id="Rcc0f88d5a4c64931"/>
    <p:sldId xmlns:r="http://schemas.openxmlformats.org/officeDocument/2006/relationships" id="259" r:id="R3a0e658376224354"/>
    <p:sldId xmlns:r="http://schemas.openxmlformats.org/officeDocument/2006/relationships" id="260" r:id="Rb551985b1a3d430a"/>
    <p:sldId xmlns:r="http://schemas.openxmlformats.org/officeDocument/2006/relationships" id="261" r:id="R18e53335dc754671"/>
    <p:sldId xmlns:r="http://schemas.openxmlformats.org/officeDocument/2006/relationships" id="262" r:id="R6e2a2a2ae4ed49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4463761a5448d" /><Relationship Type="http://schemas.openxmlformats.org/officeDocument/2006/relationships/slide" Target="/ppt/slides/slide1.xml" Id="Rd83ce6547b204e92" /><Relationship Type="http://schemas.openxmlformats.org/officeDocument/2006/relationships/slide" Target="/ppt/slides/slide2.xml" Id="R1e9e0d9c75ec4ef3" /><Relationship Type="http://schemas.openxmlformats.org/officeDocument/2006/relationships/slide" Target="/ppt/slides/slide3.xml" Id="Rcc0f88d5a4c64931" /><Relationship Type="http://schemas.openxmlformats.org/officeDocument/2006/relationships/slide" Target="/ppt/slides/slide4.xml" Id="R3a0e658376224354" /><Relationship Type="http://schemas.openxmlformats.org/officeDocument/2006/relationships/slide" Target="/ppt/slides/slide5.xml" Id="Rb551985b1a3d430a" /><Relationship Type="http://schemas.openxmlformats.org/officeDocument/2006/relationships/slide" Target="/ppt/slides/slide6.xml" Id="R18e53335dc754671" /><Relationship Type="http://schemas.openxmlformats.org/officeDocument/2006/relationships/slide" Target="/ppt/slides/slide7.xml" Id="R6e2a2a2ae4ed49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892d2379748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088766e854675" /><Relationship Type="http://schemas.openxmlformats.org/officeDocument/2006/relationships/theme" Target="/ppt/slideMasters/theme/theme1.xml" Id="R249c25f2a7ed4b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088766e85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471f4736f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3653d6a38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eacf814f942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a6b35587b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5c37e15ed49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84d1e977445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9037b96b64c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