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6ace83dcf04c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8f490231f496b"/>
  </p:sldMasterIdLst>
  <p:sldIdLst>
    <p:sldId xmlns:r="http://schemas.openxmlformats.org/officeDocument/2006/relationships" id="256" r:id="Rbdac0d03a92f4ea9"/>
    <p:sldId xmlns:r="http://schemas.openxmlformats.org/officeDocument/2006/relationships" id="257" r:id="R02db0ceeb55e47f2"/>
    <p:sldId xmlns:r="http://schemas.openxmlformats.org/officeDocument/2006/relationships" id="258" r:id="Re05067f04f8b4c9c"/>
    <p:sldId xmlns:r="http://schemas.openxmlformats.org/officeDocument/2006/relationships" id="259" r:id="Rb4ac9ad2e19c4b24"/>
    <p:sldId xmlns:r="http://schemas.openxmlformats.org/officeDocument/2006/relationships" id="260" r:id="R93a4ba8f028941d6"/>
    <p:sldId xmlns:r="http://schemas.openxmlformats.org/officeDocument/2006/relationships" id="261" r:id="R592370163fca413c"/>
    <p:sldId xmlns:r="http://schemas.openxmlformats.org/officeDocument/2006/relationships" id="262" r:id="R22cbe42d360b4c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8f490231f496b" /><Relationship Type="http://schemas.openxmlformats.org/officeDocument/2006/relationships/slide" Target="/ppt/slides/slide1.xml" Id="Rbdac0d03a92f4ea9" /><Relationship Type="http://schemas.openxmlformats.org/officeDocument/2006/relationships/slide" Target="/ppt/slides/slide2.xml" Id="R02db0ceeb55e47f2" /><Relationship Type="http://schemas.openxmlformats.org/officeDocument/2006/relationships/slide" Target="/ppt/slides/slide3.xml" Id="Re05067f04f8b4c9c" /><Relationship Type="http://schemas.openxmlformats.org/officeDocument/2006/relationships/slide" Target="/ppt/slides/slide4.xml" Id="Rb4ac9ad2e19c4b24" /><Relationship Type="http://schemas.openxmlformats.org/officeDocument/2006/relationships/slide" Target="/ppt/slides/slide5.xml" Id="R93a4ba8f028941d6" /><Relationship Type="http://schemas.openxmlformats.org/officeDocument/2006/relationships/slide" Target="/ppt/slides/slide6.xml" Id="R592370163fca413c" /><Relationship Type="http://schemas.openxmlformats.org/officeDocument/2006/relationships/slide" Target="/ppt/slides/slide7.xml" Id="R22cbe42d360b4c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19fcc1c61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11e587d6e4c2f" /><Relationship Type="http://schemas.openxmlformats.org/officeDocument/2006/relationships/theme" Target="/ppt/slideMasters/theme/theme1.xml" Id="R8d738d117812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11e587d6e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55b30601d4d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4263df3e24c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0dced2676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e2450da1941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6281c5cb040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a34b5c82b47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87f0b716c49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HAMNINGBERG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HAMNINGBERG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1 568 068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10 878 647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24 550 235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 STEIN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Djupastø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