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277924f23746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270461eee4e67"/>
  </p:sldMasterIdLst>
  <p:sldIdLst>
    <p:sldId xmlns:r="http://schemas.openxmlformats.org/officeDocument/2006/relationships" id="256" r:id="Rdea66162db054d09"/>
    <p:sldId xmlns:r="http://schemas.openxmlformats.org/officeDocument/2006/relationships" id="257" r:id="R326092b17e904353"/>
    <p:sldId xmlns:r="http://schemas.openxmlformats.org/officeDocument/2006/relationships" id="258" r:id="R17dc86ebb8f14ede"/>
    <p:sldId xmlns:r="http://schemas.openxmlformats.org/officeDocument/2006/relationships" id="259" r:id="R7f4ab2210a2b419a"/>
    <p:sldId xmlns:r="http://schemas.openxmlformats.org/officeDocument/2006/relationships" id="260" r:id="Rb366ca5d6eee4a72"/>
    <p:sldId xmlns:r="http://schemas.openxmlformats.org/officeDocument/2006/relationships" id="261" r:id="Rbdc5ed5b50d542bf"/>
    <p:sldId xmlns:r="http://schemas.openxmlformats.org/officeDocument/2006/relationships" id="262" r:id="R2efd02f93f60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270461eee4e67" /><Relationship Type="http://schemas.openxmlformats.org/officeDocument/2006/relationships/slide" Target="/ppt/slides/slide1.xml" Id="Rdea66162db054d09" /><Relationship Type="http://schemas.openxmlformats.org/officeDocument/2006/relationships/slide" Target="/ppt/slides/slide2.xml" Id="R326092b17e904353" /><Relationship Type="http://schemas.openxmlformats.org/officeDocument/2006/relationships/slide" Target="/ppt/slides/slide3.xml" Id="R17dc86ebb8f14ede" /><Relationship Type="http://schemas.openxmlformats.org/officeDocument/2006/relationships/slide" Target="/ppt/slides/slide4.xml" Id="R7f4ab2210a2b419a" /><Relationship Type="http://schemas.openxmlformats.org/officeDocument/2006/relationships/slide" Target="/ppt/slides/slide5.xml" Id="Rb366ca5d6eee4a72" /><Relationship Type="http://schemas.openxmlformats.org/officeDocument/2006/relationships/slide" Target="/ppt/slides/slide6.xml" Id="Rbdc5ed5b50d542bf" /><Relationship Type="http://schemas.openxmlformats.org/officeDocument/2006/relationships/slide" Target="/ppt/slides/slide7.xml" Id="R2efd02f93f60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a646852f8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6e0d4d82e47f4" /><Relationship Type="http://schemas.openxmlformats.org/officeDocument/2006/relationships/theme" Target="/ppt/slideMasters/theme/theme1.xml" Id="Ra73f834f9fbb41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6e0d4d82e47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f0a0e054d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1f427981c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498ee2c86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84321a74f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be88e75b142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e76101873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15c4507344b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TEJE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TEJE HOLDING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6 908 856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6 695 052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6 841 187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46 854 462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48 150 920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JÆGER TRINE-LISE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AJÆG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TUJE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JÆGER TRINE-LISE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HO402, Ringshaugveien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jaeger.trine@gmail.com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TEJE HOLDING AS</a:t>
            </a:r>
          </a:p>
        </p:txBody>
      </p:sp>
    </p:spTree>
  </p:cSld>
  <p:clrMapOvr>
    <a:masterClrMapping xmlns:a="http://schemas.openxmlformats.org/drawingml/2006/main"/>
  </p:clrMapOvr>
</p:sld>
</file>