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8082582d7c45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b16b140aba4c8d"/>
  </p:sldMasterIdLst>
  <p:sldIdLst>
    <p:sldId xmlns:r="http://schemas.openxmlformats.org/officeDocument/2006/relationships" id="256" r:id="R941a6ad0d27745eb"/>
    <p:sldId xmlns:r="http://schemas.openxmlformats.org/officeDocument/2006/relationships" id="257" r:id="R808743f2612e4a1f"/>
    <p:sldId xmlns:r="http://schemas.openxmlformats.org/officeDocument/2006/relationships" id="258" r:id="R53dbf923e5b44e6b"/>
    <p:sldId xmlns:r="http://schemas.openxmlformats.org/officeDocument/2006/relationships" id="259" r:id="R4a37f0c4a6974ed9"/>
    <p:sldId xmlns:r="http://schemas.openxmlformats.org/officeDocument/2006/relationships" id="260" r:id="R16437dce826241f7"/>
    <p:sldId xmlns:r="http://schemas.openxmlformats.org/officeDocument/2006/relationships" id="261" r:id="R3dd7733d674b4a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b16b140aba4c8d" /><Relationship Type="http://schemas.openxmlformats.org/officeDocument/2006/relationships/slide" Target="/ppt/slides/slide1.xml" Id="R941a6ad0d27745eb" /><Relationship Type="http://schemas.openxmlformats.org/officeDocument/2006/relationships/slide" Target="/ppt/slides/slide2.xml" Id="R808743f2612e4a1f" /><Relationship Type="http://schemas.openxmlformats.org/officeDocument/2006/relationships/slide" Target="/ppt/slides/slide3.xml" Id="R53dbf923e5b44e6b" /><Relationship Type="http://schemas.openxmlformats.org/officeDocument/2006/relationships/slide" Target="/ppt/slides/slide4.xml" Id="R4a37f0c4a6974ed9" /><Relationship Type="http://schemas.openxmlformats.org/officeDocument/2006/relationships/slide" Target="/ppt/slides/slide5.xml" Id="R16437dce826241f7" /><Relationship Type="http://schemas.openxmlformats.org/officeDocument/2006/relationships/slide" Target="/ppt/slides/slide6.xml" Id="R3dd7733d674b4a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1a8f5f613b4a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dc66df1ab4b15" /><Relationship Type="http://schemas.openxmlformats.org/officeDocument/2006/relationships/theme" Target="/ppt/slideMasters/theme/theme1.xml" Id="R8d51fee3d7144b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4dc66df1ab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b3bce862249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59a40f82f4c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834a8dd46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4206ccfb147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3710a3a8041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f32919c25f41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