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8eb926a1b41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54585a31b455d"/>
  </p:sldMasterIdLst>
  <p:sldIdLst>
    <p:sldId xmlns:r="http://schemas.openxmlformats.org/officeDocument/2006/relationships" id="256" r:id="Rd70dbb796f0145ba"/>
    <p:sldId xmlns:r="http://schemas.openxmlformats.org/officeDocument/2006/relationships" id="257" r:id="R49c25080def34cf7"/>
    <p:sldId xmlns:r="http://schemas.openxmlformats.org/officeDocument/2006/relationships" id="258" r:id="Rba8c91bebcc04d43"/>
    <p:sldId xmlns:r="http://schemas.openxmlformats.org/officeDocument/2006/relationships" id="259" r:id="R6376e88aa985406c"/>
    <p:sldId xmlns:r="http://schemas.openxmlformats.org/officeDocument/2006/relationships" id="260" r:id="R5dbb3e60ff8a4fc4"/>
    <p:sldId xmlns:r="http://schemas.openxmlformats.org/officeDocument/2006/relationships" id="261" r:id="R69e3de8204fb4e79"/>
    <p:sldId xmlns:r="http://schemas.openxmlformats.org/officeDocument/2006/relationships" id="262" r:id="R0d815db0110749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54585a31b455d" /><Relationship Type="http://schemas.openxmlformats.org/officeDocument/2006/relationships/slide" Target="/ppt/slides/slide1.xml" Id="Rd70dbb796f0145ba" /><Relationship Type="http://schemas.openxmlformats.org/officeDocument/2006/relationships/slide" Target="/ppt/slides/slide2.xml" Id="R49c25080def34cf7" /><Relationship Type="http://schemas.openxmlformats.org/officeDocument/2006/relationships/slide" Target="/ppt/slides/slide3.xml" Id="Rba8c91bebcc04d43" /><Relationship Type="http://schemas.openxmlformats.org/officeDocument/2006/relationships/slide" Target="/ppt/slides/slide4.xml" Id="R6376e88aa985406c" /><Relationship Type="http://schemas.openxmlformats.org/officeDocument/2006/relationships/slide" Target="/ppt/slides/slide5.xml" Id="R5dbb3e60ff8a4fc4" /><Relationship Type="http://schemas.openxmlformats.org/officeDocument/2006/relationships/slide" Target="/ppt/slides/slide6.xml" Id="R69e3de8204fb4e79" /><Relationship Type="http://schemas.openxmlformats.org/officeDocument/2006/relationships/slide" Target="/ppt/slides/slide7.xml" Id="R0d815db0110749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67648f79f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0f23aee434260" /><Relationship Type="http://schemas.openxmlformats.org/officeDocument/2006/relationships/theme" Target="/ppt/slideMasters/theme/theme1.xml" Id="R86ec98afadb9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0f23aee4342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d93deeeea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a2637145146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ba3673fb441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af8bbbbb9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247db5fc24b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0aadedd62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0db36c0ea43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