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4fc30fe48b4e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3ebce857864f46"/>
  </p:sldMasterIdLst>
  <p:sldIdLst>
    <p:sldId xmlns:r="http://schemas.openxmlformats.org/officeDocument/2006/relationships" id="256" r:id="R6068899adfdb4ef8"/>
    <p:sldId xmlns:r="http://schemas.openxmlformats.org/officeDocument/2006/relationships" id="257" r:id="R6c9dff9a079147b6"/>
    <p:sldId xmlns:r="http://schemas.openxmlformats.org/officeDocument/2006/relationships" id="258" r:id="Rebd277c5bb9e466d"/>
    <p:sldId xmlns:r="http://schemas.openxmlformats.org/officeDocument/2006/relationships" id="259" r:id="R931036f8ca8849a4"/>
    <p:sldId xmlns:r="http://schemas.openxmlformats.org/officeDocument/2006/relationships" id="260" r:id="R2c514a12f8844870"/>
    <p:sldId xmlns:r="http://schemas.openxmlformats.org/officeDocument/2006/relationships" id="261" r:id="R1b6f83447df244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3ebce857864f46" /><Relationship Type="http://schemas.openxmlformats.org/officeDocument/2006/relationships/slide" Target="/ppt/slides/slide1.xml" Id="R6068899adfdb4ef8" /><Relationship Type="http://schemas.openxmlformats.org/officeDocument/2006/relationships/slide" Target="/ppt/slides/slide2.xml" Id="R6c9dff9a079147b6" /><Relationship Type="http://schemas.openxmlformats.org/officeDocument/2006/relationships/slide" Target="/ppt/slides/slide3.xml" Id="Rebd277c5bb9e466d" /><Relationship Type="http://schemas.openxmlformats.org/officeDocument/2006/relationships/slide" Target="/ppt/slides/slide4.xml" Id="R931036f8ca8849a4" /><Relationship Type="http://schemas.openxmlformats.org/officeDocument/2006/relationships/slide" Target="/ppt/slides/slide5.xml" Id="R2c514a12f8844870" /><Relationship Type="http://schemas.openxmlformats.org/officeDocument/2006/relationships/slide" Target="/ppt/slides/slide6.xml" Id="R1b6f83447df244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2c8e0cd9b24c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978eff11142bb" /><Relationship Type="http://schemas.openxmlformats.org/officeDocument/2006/relationships/theme" Target="/ppt/slideMasters/theme/theme1.xml" Id="R5e54f15ad55540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5978eff11142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6ea2f99d343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3e0007ae04c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56684e23747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2db72016948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c2bee46bc4a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688fce44a44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GEHITO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Naustbakken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6416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geandr4@online.no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