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1da441552c40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c95e09a09741a7"/>
  </p:sldMasterIdLst>
  <p:sldIdLst>
    <p:sldId xmlns:r="http://schemas.openxmlformats.org/officeDocument/2006/relationships" id="256" r:id="R868e9af8c2514471"/>
    <p:sldId xmlns:r="http://schemas.openxmlformats.org/officeDocument/2006/relationships" id="257" r:id="R187bc3fc37ff4b77"/>
    <p:sldId xmlns:r="http://schemas.openxmlformats.org/officeDocument/2006/relationships" id="258" r:id="R7e45ea3245bd4007"/>
    <p:sldId xmlns:r="http://schemas.openxmlformats.org/officeDocument/2006/relationships" id="259" r:id="R5421ce0defbe4913"/>
    <p:sldId xmlns:r="http://schemas.openxmlformats.org/officeDocument/2006/relationships" id="260" r:id="Rb76de042e1fe41ec"/>
    <p:sldId xmlns:r="http://schemas.openxmlformats.org/officeDocument/2006/relationships" id="261" r:id="R1268df2fba3c450a"/>
    <p:sldId xmlns:r="http://schemas.openxmlformats.org/officeDocument/2006/relationships" id="262" r:id="Rf1fa65a3501b4d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95e09a09741a7" /><Relationship Type="http://schemas.openxmlformats.org/officeDocument/2006/relationships/slide" Target="/ppt/slides/slide1.xml" Id="R868e9af8c2514471" /><Relationship Type="http://schemas.openxmlformats.org/officeDocument/2006/relationships/slide" Target="/ppt/slides/slide2.xml" Id="R187bc3fc37ff4b77" /><Relationship Type="http://schemas.openxmlformats.org/officeDocument/2006/relationships/slide" Target="/ppt/slides/slide3.xml" Id="R7e45ea3245bd4007" /><Relationship Type="http://schemas.openxmlformats.org/officeDocument/2006/relationships/slide" Target="/ppt/slides/slide4.xml" Id="R5421ce0defbe4913" /><Relationship Type="http://schemas.openxmlformats.org/officeDocument/2006/relationships/slide" Target="/ppt/slides/slide5.xml" Id="Rb76de042e1fe41ec" /><Relationship Type="http://schemas.openxmlformats.org/officeDocument/2006/relationships/slide" Target="/ppt/slides/slide6.xml" Id="R1268df2fba3c450a" /><Relationship Type="http://schemas.openxmlformats.org/officeDocument/2006/relationships/slide" Target="/ppt/slides/slide7.xml" Id="Rf1fa65a3501b4d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b7cf1c2f742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6d2930b054266" /><Relationship Type="http://schemas.openxmlformats.org/officeDocument/2006/relationships/theme" Target="/ppt/slideMasters/theme/theme1.xml" Id="Rd0de3a32a26145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46d2930b0542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d3f055a454b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baed8a38b43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5c341180249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78083f0bb42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bd3c2ad5647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94c601d5f45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d72a478354b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GEHITO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GEHITO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21 481 239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21 481 888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ANDREASSEN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ANDREASSEN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ANDREASSEN  –  31,3 %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Naustbakken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geandr4@online.no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