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740e66fb0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2db3d220b4f45"/>
  </p:sldMasterIdLst>
  <p:sldIdLst>
    <p:sldId xmlns:r="http://schemas.openxmlformats.org/officeDocument/2006/relationships" id="256" r:id="R62bdaeda3e454010"/>
    <p:sldId xmlns:r="http://schemas.openxmlformats.org/officeDocument/2006/relationships" id="257" r:id="R1777fd1912ef43ca"/>
    <p:sldId xmlns:r="http://schemas.openxmlformats.org/officeDocument/2006/relationships" id="258" r:id="R94ff1c2713904491"/>
    <p:sldId xmlns:r="http://schemas.openxmlformats.org/officeDocument/2006/relationships" id="259" r:id="R7f15f1351a97457b"/>
    <p:sldId xmlns:r="http://schemas.openxmlformats.org/officeDocument/2006/relationships" id="260" r:id="Rc63107ad524e46f0"/>
    <p:sldId xmlns:r="http://schemas.openxmlformats.org/officeDocument/2006/relationships" id="261" r:id="Raccee6c6e5f84dea"/>
    <p:sldId xmlns:r="http://schemas.openxmlformats.org/officeDocument/2006/relationships" id="262" r:id="R6c52c7be44dc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2db3d220b4f45" /><Relationship Type="http://schemas.openxmlformats.org/officeDocument/2006/relationships/slide" Target="/ppt/slides/slide1.xml" Id="R62bdaeda3e454010" /><Relationship Type="http://schemas.openxmlformats.org/officeDocument/2006/relationships/slide" Target="/ppt/slides/slide2.xml" Id="R1777fd1912ef43ca" /><Relationship Type="http://schemas.openxmlformats.org/officeDocument/2006/relationships/slide" Target="/ppt/slides/slide3.xml" Id="R94ff1c2713904491" /><Relationship Type="http://schemas.openxmlformats.org/officeDocument/2006/relationships/slide" Target="/ppt/slides/slide4.xml" Id="R7f15f1351a97457b" /><Relationship Type="http://schemas.openxmlformats.org/officeDocument/2006/relationships/slide" Target="/ppt/slides/slide5.xml" Id="Rc63107ad524e46f0" /><Relationship Type="http://schemas.openxmlformats.org/officeDocument/2006/relationships/slide" Target="/ppt/slides/slide6.xml" Id="Raccee6c6e5f84dea" /><Relationship Type="http://schemas.openxmlformats.org/officeDocument/2006/relationships/slide" Target="/ppt/slides/slide7.xml" Id="R6c52c7be44dc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eac9d71fb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4364842c24d9e" /><Relationship Type="http://schemas.openxmlformats.org/officeDocument/2006/relationships/theme" Target="/ppt/slideMasters/theme/theme1.xml" Id="R1e9024c76784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54364842c2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2839084ca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aee5776b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b745f7dc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0743e46f4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2ed001c474c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95f9b59db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280cc930a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