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b002a97e6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db9814ecd140e2"/>
  </p:sldMasterIdLst>
  <p:sldIdLst>
    <p:sldId xmlns:r="http://schemas.openxmlformats.org/officeDocument/2006/relationships" id="256" r:id="R639f7555c23446c8"/>
    <p:sldId xmlns:r="http://schemas.openxmlformats.org/officeDocument/2006/relationships" id="257" r:id="R78710862722d4538"/>
    <p:sldId xmlns:r="http://schemas.openxmlformats.org/officeDocument/2006/relationships" id="258" r:id="Rc8a66b39e8da43c7"/>
    <p:sldId xmlns:r="http://schemas.openxmlformats.org/officeDocument/2006/relationships" id="259" r:id="R26c8981ca58240b2"/>
    <p:sldId xmlns:r="http://schemas.openxmlformats.org/officeDocument/2006/relationships" id="260" r:id="Rf3d7ccac45fa4c49"/>
    <p:sldId xmlns:r="http://schemas.openxmlformats.org/officeDocument/2006/relationships" id="261" r:id="R733f9dfc3357452a"/>
    <p:sldId xmlns:r="http://schemas.openxmlformats.org/officeDocument/2006/relationships" id="262" r:id="R469cccd8e2ca48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b9814ecd140e2" /><Relationship Type="http://schemas.openxmlformats.org/officeDocument/2006/relationships/slide" Target="/ppt/slides/slide1.xml" Id="R639f7555c23446c8" /><Relationship Type="http://schemas.openxmlformats.org/officeDocument/2006/relationships/slide" Target="/ppt/slides/slide2.xml" Id="R78710862722d4538" /><Relationship Type="http://schemas.openxmlformats.org/officeDocument/2006/relationships/slide" Target="/ppt/slides/slide3.xml" Id="Rc8a66b39e8da43c7" /><Relationship Type="http://schemas.openxmlformats.org/officeDocument/2006/relationships/slide" Target="/ppt/slides/slide4.xml" Id="R26c8981ca58240b2" /><Relationship Type="http://schemas.openxmlformats.org/officeDocument/2006/relationships/slide" Target="/ppt/slides/slide5.xml" Id="Rf3d7ccac45fa4c49" /><Relationship Type="http://schemas.openxmlformats.org/officeDocument/2006/relationships/slide" Target="/ppt/slides/slide6.xml" Id="R733f9dfc3357452a" /><Relationship Type="http://schemas.openxmlformats.org/officeDocument/2006/relationships/slide" Target="/ppt/slides/slide7.xml" Id="R469cccd8e2ca48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7ee98b458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996290aba4b42" /><Relationship Type="http://schemas.openxmlformats.org/officeDocument/2006/relationships/theme" Target="/ppt/slideMasters/theme/theme1.xml" Id="R69cc0d1b8e8a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e996290aba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37906cb774b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ce0078168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05175a3054c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42b136fc943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8500ea26747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d6fe72fe247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00114e1d443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