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1cca656fd2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647fde555d451f"/>
  </p:sldMasterIdLst>
  <p:sldIdLst>
    <p:sldId xmlns:r="http://schemas.openxmlformats.org/officeDocument/2006/relationships" id="256" r:id="R6c656c44aa404cba"/>
    <p:sldId xmlns:r="http://schemas.openxmlformats.org/officeDocument/2006/relationships" id="257" r:id="R3143ed72484f4074"/>
    <p:sldId xmlns:r="http://schemas.openxmlformats.org/officeDocument/2006/relationships" id="258" r:id="Rd8e2fe5708744a6e"/>
    <p:sldId xmlns:r="http://schemas.openxmlformats.org/officeDocument/2006/relationships" id="259" r:id="R42d96db3ab864a26"/>
    <p:sldId xmlns:r="http://schemas.openxmlformats.org/officeDocument/2006/relationships" id="260" r:id="Rc3b580a695d94c81"/>
    <p:sldId xmlns:r="http://schemas.openxmlformats.org/officeDocument/2006/relationships" id="261" r:id="Reebef13f0ab04a24"/>
    <p:sldId xmlns:r="http://schemas.openxmlformats.org/officeDocument/2006/relationships" id="262" r:id="Rb768c5cbd3154c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47fde555d451f" /><Relationship Type="http://schemas.openxmlformats.org/officeDocument/2006/relationships/slide" Target="/ppt/slides/slide1.xml" Id="R6c656c44aa404cba" /><Relationship Type="http://schemas.openxmlformats.org/officeDocument/2006/relationships/slide" Target="/ppt/slides/slide2.xml" Id="R3143ed72484f4074" /><Relationship Type="http://schemas.openxmlformats.org/officeDocument/2006/relationships/slide" Target="/ppt/slides/slide3.xml" Id="Rd8e2fe5708744a6e" /><Relationship Type="http://schemas.openxmlformats.org/officeDocument/2006/relationships/slide" Target="/ppt/slides/slide4.xml" Id="R42d96db3ab864a26" /><Relationship Type="http://schemas.openxmlformats.org/officeDocument/2006/relationships/slide" Target="/ppt/slides/slide5.xml" Id="Rc3b580a695d94c81" /><Relationship Type="http://schemas.openxmlformats.org/officeDocument/2006/relationships/slide" Target="/ppt/slides/slide6.xml" Id="Reebef13f0ab04a24" /><Relationship Type="http://schemas.openxmlformats.org/officeDocument/2006/relationships/slide" Target="/ppt/slides/slide7.xml" Id="Rb768c5cbd3154c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656a5bf734d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ee28ddbcf4587" /><Relationship Type="http://schemas.openxmlformats.org/officeDocument/2006/relationships/theme" Target="/ppt/slideMasters/theme/theme1.xml" Id="R473318ba485b45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8ee28ddbcf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2d51e1d4242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68bbb56f647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45ca88bf9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a05df7c3d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bbb88d2814a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53b0259bd46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592da28a543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S. KRISTOFFERSEN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S. KRISTOFFERSEN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−287 539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16 604 522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21 013 306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ODD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