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4feca47d5d45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f28c6a7d04b18"/>
  </p:sldMasterIdLst>
  <p:sldIdLst>
    <p:sldId xmlns:r="http://schemas.openxmlformats.org/officeDocument/2006/relationships" id="256" r:id="R6297b50946e94c9d"/>
    <p:sldId xmlns:r="http://schemas.openxmlformats.org/officeDocument/2006/relationships" id="257" r:id="R010f0e0e2e1e4821"/>
    <p:sldId xmlns:r="http://schemas.openxmlformats.org/officeDocument/2006/relationships" id="258" r:id="Rc34421e6d2d94d19"/>
    <p:sldId xmlns:r="http://schemas.openxmlformats.org/officeDocument/2006/relationships" id="259" r:id="R172481abf22e48fd"/>
    <p:sldId xmlns:r="http://schemas.openxmlformats.org/officeDocument/2006/relationships" id="260" r:id="Ra0e0fcc401ba49aa"/>
    <p:sldId xmlns:r="http://schemas.openxmlformats.org/officeDocument/2006/relationships" id="261" r:id="R591514c9ec6a4c49"/>
    <p:sldId xmlns:r="http://schemas.openxmlformats.org/officeDocument/2006/relationships" id="262" r:id="R102c828298b84a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f28c6a7d04b18" /><Relationship Type="http://schemas.openxmlformats.org/officeDocument/2006/relationships/slide" Target="/ppt/slides/slide1.xml" Id="R6297b50946e94c9d" /><Relationship Type="http://schemas.openxmlformats.org/officeDocument/2006/relationships/slide" Target="/ppt/slides/slide2.xml" Id="R010f0e0e2e1e4821" /><Relationship Type="http://schemas.openxmlformats.org/officeDocument/2006/relationships/slide" Target="/ppt/slides/slide3.xml" Id="Rc34421e6d2d94d19" /><Relationship Type="http://schemas.openxmlformats.org/officeDocument/2006/relationships/slide" Target="/ppt/slides/slide4.xml" Id="R172481abf22e48fd" /><Relationship Type="http://schemas.openxmlformats.org/officeDocument/2006/relationships/slide" Target="/ppt/slides/slide5.xml" Id="Ra0e0fcc401ba49aa" /><Relationship Type="http://schemas.openxmlformats.org/officeDocument/2006/relationships/slide" Target="/ppt/slides/slide6.xml" Id="R591514c9ec6a4c49" /><Relationship Type="http://schemas.openxmlformats.org/officeDocument/2006/relationships/slide" Target="/ppt/slides/slide7.xml" Id="R102c828298b84a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c5ece02c042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10c4906874a32" /><Relationship Type="http://schemas.openxmlformats.org/officeDocument/2006/relationships/theme" Target="/ppt/slideMasters/theme/theme1.xml" Id="R12d45758f0a1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010c490687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cd93dbfd246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5e7e5ce6b47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fefbc2140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c8ff03295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132576cce46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9f9e1d2c242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ef434db73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 BLOMSØ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BLOMSØ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BLOMSØ AS ble etablert [år] og holder til i Bjugn.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BLOMSØ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BLOMSØ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BLOMSØ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8 580 930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8 651 783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BLOMSØ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BLOMSØ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BLOMSØ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7160 Bjugn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989 249 908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BLOMSØ AS</a:t>
            </a:r>
          </a:p>
        </p:txBody>
      </p:sp>
    </p:spTree>
  </p:cSld>
  <p:clrMapOvr>
    <a:masterClrMapping xmlns:a="http://schemas.openxmlformats.org/drawingml/2006/main"/>
  </p:clrMapOvr>
</p:sld>
</file>