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e518de687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adad6e5dd4ff0"/>
  </p:sldMasterIdLst>
  <p:sldIdLst>
    <p:sldId xmlns:r="http://schemas.openxmlformats.org/officeDocument/2006/relationships" id="256" r:id="Rf727be9bdf6a4a30"/>
    <p:sldId xmlns:r="http://schemas.openxmlformats.org/officeDocument/2006/relationships" id="257" r:id="R151e6889ac7f4d61"/>
    <p:sldId xmlns:r="http://schemas.openxmlformats.org/officeDocument/2006/relationships" id="258" r:id="R205f5705aa5c4d10"/>
    <p:sldId xmlns:r="http://schemas.openxmlformats.org/officeDocument/2006/relationships" id="259" r:id="R9ce1f83a2fe54b33"/>
    <p:sldId xmlns:r="http://schemas.openxmlformats.org/officeDocument/2006/relationships" id="260" r:id="R2f2b8e0fccf0459f"/>
    <p:sldId xmlns:r="http://schemas.openxmlformats.org/officeDocument/2006/relationships" id="261" r:id="R3488ce0a306b496e"/>
    <p:sldId xmlns:r="http://schemas.openxmlformats.org/officeDocument/2006/relationships" id="262" r:id="R02f3005431e1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adad6e5dd4ff0" /><Relationship Type="http://schemas.openxmlformats.org/officeDocument/2006/relationships/slide" Target="/ppt/slides/slide1.xml" Id="Rf727be9bdf6a4a30" /><Relationship Type="http://schemas.openxmlformats.org/officeDocument/2006/relationships/slide" Target="/ppt/slides/slide2.xml" Id="R151e6889ac7f4d61" /><Relationship Type="http://schemas.openxmlformats.org/officeDocument/2006/relationships/slide" Target="/ppt/slides/slide3.xml" Id="R205f5705aa5c4d10" /><Relationship Type="http://schemas.openxmlformats.org/officeDocument/2006/relationships/slide" Target="/ppt/slides/slide4.xml" Id="R9ce1f83a2fe54b33" /><Relationship Type="http://schemas.openxmlformats.org/officeDocument/2006/relationships/slide" Target="/ppt/slides/slide5.xml" Id="R2f2b8e0fccf0459f" /><Relationship Type="http://schemas.openxmlformats.org/officeDocument/2006/relationships/slide" Target="/ppt/slides/slide6.xml" Id="R3488ce0a306b496e" /><Relationship Type="http://schemas.openxmlformats.org/officeDocument/2006/relationships/slide" Target="/ppt/slides/slide7.xml" Id="R02f3005431e1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9c2f74c6a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50d09c794376" /><Relationship Type="http://schemas.openxmlformats.org/officeDocument/2006/relationships/theme" Target="/ppt/slideMasters/theme/theme1.xml" Id="R2d4d6c5f4a5c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450d09c79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8d667aa7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c8029358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0fbe5a7d6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0fa92dca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603eb66742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68bc5bac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ff3fdebb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