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c442904be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2d3b6a1da47f1"/>
  </p:sldMasterIdLst>
  <p:sldIdLst>
    <p:sldId xmlns:r="http://schemas.openxmlformats.org/officeDocument/2006/relationships" id="256" r:id="R4418685c2edd47b9"/>
    <p:sldId xmlns:r="http://schemas.openxmlformats.org/officeDocument/2006/relationships" id="257" r:id="R888847b7300a4435"/>
    <p:sldId xmlns:r="http://schemas.openxmlformats.org/officeDocument/2006/relationships" id="258" r:id="Rfbb5b94083704f6e"/>
    <p:sldId xmlns:r="http://schemas.openxmlformats.org/officeDocument/2006/relationships" id="259" r:id="R8e247102cd854d38"/>
    <p:sldId xmlns:r="http://schemas.openxmlformats.org/officeDocument/2006/relationships" id="260" r:id="Rce14ee097d3347c1"/>
    <p:sldId xmlns:r="http://schemas.openxmlformats.org/officeDocument/2006/relationships" id="261" r:id="R0bf981885f7d4f2d"/>
    <p:sldId xmlns:r="http://schemas.openxmlformats.org/officeDocument/2006/relationships" id="262" r:id="R0ec747e50d3c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2d3b6a1da47f1" /><Relationship Type="http://schemas.openxmlformats.org/officeDocument/2006/relationships/slide" Target="/ppt/slides/slide1.xml" Id="R4418685c2edd47b9" /><Relationship Type="http://schemas.openxmlformats.org/officeDocument/2006/relationships/slide" Target="/ppt/slides/slide2.xml" Id="R888847b7300a4435" /><Relationship Type="http://schemas.openxmlformats.org/officeDocument/2006/relationships/slide" Target="/ppt/slides/slide3.xml" Id="Rfbb5b94083704f6e" /><Relationship Type="http://schemas.openxmlformats.org/officeDocument/2006/relationships/slide" Target="/ppt/slides/slide4.xml" Id="R8e247102cd854d38" /><Relationship Type="http://schemas.openxmlformats.org/officeDocument/2006/relationships/slide" Target="/ppt/slides/slide5.xml" Id="Rce14ee097d3347c1" /><Relationship Type="http://schemas.openxmlformats.org/officeDocument/2006/relationships/slide" Target="/ppt/slides/slide6.xml" Id="R0bf981885f7d4f2d" /><Relationship Type="http://schemas.openxmlformats.org/officeDocument/2006/relationships/slide" Target="/ppt/slides/slide7.xml" Id="R0ec747e50d3c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fc4311a44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13a3daea464e" /><Relationship Type="http://schemas.openxmlformats.org/officeDocument/2006/relationships/theme" Target="/ppt/slideMasters/theme/theme1.xml" Id="R14be4471eae8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d13a3daea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5a08484c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1c6a720fd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411ec167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69b77cbc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8c30b944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9f9d4fb9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26f7ecac6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