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2d80d0408044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23fe65fb724f79"/>
  </p:sldMasterIdLst>
  <p:sldIdLst>
    <p:sldId xmlns:r="http://schemas.openxmlformats.org/officeDocument/2006/relationships" id="256" r:id="R98603d16eacf49db"/>
    <p:sldId xmlns:r="http://schemas.openxmlformats.org/officeDocument/2006/relationships" id="257" r:id="R26f56fec5bf34613"/>
    <p:sldId xmlns:r="http://schemas.openxmlformats.org/officeDocument/2006/relationships" id="258" r:id="R6aacd58dcdc349ed"/>
    <p:sldId xmlns:r="http://schemas.openxmlformats.org/officeDocument/2006/relationships" id="259" r:id="Rc2d5c15f07374aa7"/>
    <p:sldId xmlns:r="http://schemas.openxmlformats.org/officeDocument/2006/relationships" id="260" r:id="Re514205883f54e6b"/>
    <p:sldId xmlns:r="http://schemas.openxmlformats.org/officeDocument/2006/relationships" id="261" r:id="Rea8a9a4dc0a04ace"/>
    <p:sldId xmlns:r="http://schemas.openxmlformats.org/officeDocument/2006/relationships" id="262" r:id="R945330986e6e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23fe65fb724f79" /><Relationship Type="http://schemas.openxmlformats.org/officeDocument/2006/relationships/slide" Target="/ppt/slides/slide1.xml" Id="R98603d16eacf49db" /><Relationship Type="http://schemas.openxmlformats.org/officeDocument/2006/relationships/slide" Target="/ppt/slides/slide2.xml" Id="R26f56fec5bf34613" /><Relationship Type="http://schemas.openxmlformats.org/officeDocument/2006/relationships/slide" Target="/ppt/slides/slide3.xml" Id="R6aacd58dcdc349ed" /><Relationship Type="http://schemas.openxmlformats.org/officeDocument/2006/relationships/slide" Target="/ppt/slides/slide4.xml" Id="Rc2d5c15f07374aa7" /><Relationship Type="http://schemas.openxmlformats.org/officeDocument/2006/relationships/slide" Target="/ppt/slides/slide5.xml" Id="Re514205883f54e6b" /><Relationship Type="http://schemas.openxmlformats.org/officeDocument/2006/relationships/slide" Target="/ppt/slides/slide6.xml" Id="Rea8a9a4dc0a04ace" /><Relationship Type="http://schemas.openxmlformats.org/officeDocument/2006/relationships/slide" Target="/ppt/slides/slide7.xml" Id="R945330986e6e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f687217c846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0528ebe854792" /><Relationship Type="http://schemas.openxmlformats.org/officeDocument/2006/relationships/theme" Target="/ppt/slideMasters/theme/theme1.xml" Id="R92a32ccb484e41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0528ebe8547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9778a0da544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05fac5b7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e5b80ac9a46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450d03cdb43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0d0bd8dff47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4b7b1ddc545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c772a26ed40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JENTOFT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−3 163 425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5 650 725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TOR MOGENS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Multicontrol AS, Kanalveien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27 71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