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3d56dfc258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d8ba06a094faf"/>
  </p:sldMasterIdLst>
  <p:sldIdLst>
    <p:sldId xmlns:r="http://schemas.openxmlformats.org/officeDocument/2006/relationships" id="256" r:id="Re6879ef13ccd4d4a"/>
    <p:sldId xmlns:r="http://schemas.openxmlformats.org/officeDocument/2006/relationships" id="257" r:id="R6a2c16e120354d52"/>
    <p:sldId xmlns:r="http://schemas.openxmlformats.org/officeDocument/2006/relationships" id="258" r:id="R2789ec6cd06a4446"/>
    <p:sldId xmlns:r="http://schemas.openxmlformats.org/officeDocument/2006/relationships" id="259" r:id="R804c6528c95047fc"/>
    <p:sldId xmlns:r="http://schemas.openxmlformats.org/officeDocument/2006/relationships" id="260" r:id="Rabba5d9b443a46c2"/>
    <p:sldId xmlns:r="http://schemas.openxmlformats.org/officeDocument/2006/relationships" id="261" r:id="R6b3119ce245e4018"/>
    <p:sldId xmlns:r="http://schemas.openxmlformats.org/officeDocument/2006/relationships" id="262" r:id="R891f0de842c8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d8ba06a094faf" /><Relationship Type="http://schemas.openxmlformats.org/officeDocument/2006/relationships/slide" Target="/ppt/slides/slide1.xml" Id="Re6879ef13ccd4d4a" /><Relationship Type="http://schemas.openxmlformats.org/officeDocument/2006/relationships/slide" Target="/ppt/slides/slide2.xml" Id="R6a2c16e120354d52" /><Relationship Type="http://schemas.openxmlformats.org/officeDocument/2006/relationships/slide" Target="/ppt/slides/slide3.xml" Id="R2789ec6cd06a4446" /><Relationship Type="http://schemas.openxmlformats.org/officeDocument/2006/relationships/slide" Target="/ppt/slides/slide4.xml" Id="R804c6528c95047fc" /><Relationship Type="http://schemas.openxmlformats.org/officeDocument/2006/relationships/slide" Target="/ppt/slides/slide5.xml" Id="Rabba5d9b443a46c2" /><Relationship Type="http://schemas.openxmlformats.org/officeDocument/2006/relationships/slide" Target="/ppt/slides/slide6.xml" Id="R6b3119ce245e4018" /><Relationship Type="http://schemas.openxmlformats.org/officeDocument/2006/relationships/slide" Target="/ppt/slides/slide7.xml" Id="R891f0de842c8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0e856cbee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cd9818804c34" /><Relationship Type="http://schemas.openxmlformats.org/officeDocument/2006/relationships/theme" Target="/ppt/slideMasters/theme/theme1.xml" Id="Rf2636b4e067c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7ecd981880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40a5bc4fd4b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e469a30444f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1ca400b26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07491fca8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d6cec3c7b49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143f50011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9bec7a38247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8 255 072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58 406 860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61 968 283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JAN PETTER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INVESTERING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JAN PETTER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INVESTERING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Stongvegen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JPS INVESTERING AS</a:t>
            </a:r>
          </a:p>
        </p:txBody>
      </p:sp>
    </p:spTree>
  </p:cSld>
  <p:clrMapOvr>
    <a:masterClrMapping xmlns:a="http://schemas.openxmlformats.org/drawingml/2006/main"/>
  </p:clrMapOvr>
</p:sld>
</file>