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cb67f5507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3a99f79994e70"/>
  </p:sldMasterIdLst>
  <p:sldIdLst>
    <p:sldId xmlns:r="http://schemas.openxmlformats.org/officeDocument/2006/relationships" id="256" r:id="R251b19e61ce34b53"/>
    <p:sldId xmlns:r="http://schemas.openxmlformats.org/officeDocument/2006/relationships" id="257" r:id="R481b8eb43ba545e7"/>
    <p:sldId xmlns:r="http://schemas.openxmlformats.org/officeDocument/2006/relationships" id="258" r:id="R8d51556cb602461c"/>
    <p:sldId xmlns:r="http://schemas.openxmlformats.org/officeDocument/2006/relationships" id="259" r:id="R541f6abc8d5844ad"/>
    <p:sldId xmlns:r="http://schemas.openxmlformats.org/officeDocument/2006/relationships" id="260" r:id="Rffcc05a9cdd947cf"/>
    <p:sldId xmlns:r="http://schemas.openxmlformats.org/officeDocument/2006/relationships" id="261" r:id="Raba3ec64fb7f4bc9"/>
    <p:sldId xmlns:r="http://schemas.openxmlformats.org/officeDocument/2006/relationships" id="262" r:id="Rbcfd4ce829a4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3a99f79994e70" /><Relationship Type="http://schemas.openxmlformats.org/officeDocument/2006/relationships/slide" Target="/ppt/slides/slide1.xml" Id="R251b19e61ce34b53" /><Relationship Type="http://schemas.openxmlformats.org/officeDocument/2006/relationships/slide" Target="/ppt/slides/slide2.xml" Id="R481b8eb43ba545e7" /><Relationship Type="http://schemas.openxmlformats.org/officeDocument/2006/relationships/slide" Target="/ppt/slides/slide3.xml" Id="R8d51556cb602461c" /><Relationship Type="http://schemas.openxmlformats.org/officeDocument/2006/relationships/slide" Target="/ppt/slides/slide4.xml" Id="R541f6abc8d5844ad" /><Relationship Type="http://schemas.openxmlformats.org/officeDocument/2006/relationships/slide" Target="/ppt/slides/slide5.xml" Id="Rffcc05a9cdd947cf" /><Relationship Type="http://schemas.openxmlformats.org/officeDocument/2006/relationships/slide" Target="/ppt/slides/slide6.xml" Id="Raba3ec64fb7f4bc9" /><Relationship Type="http://schemas.openxmlformats.org/officeDocument/2006/relationships/slide" Target="/ppt/slides/slide7.xml" Id="Rbcfd4ce829a4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4edf989b8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8b8f0d2154c56" /><Relationship Type="http://schemas.openxmlformats.org/officeDocument/2006/relationships/theme" Target="/ppt/slideMasters/theme/theme1.xml" Id="R5b8e35ac311b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8b8f0d2154c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c68faf31a4f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9dea67031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6abf4e409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c0160e3eb43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67a6859f7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c1a53dd7148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987add0aa240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SBS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SBS INVESTERING AS ble etablert [år] og holder til i Åkrehamn.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20 059 450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24 587 174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SJØEN SIV BERIT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Oddemyrvegen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4270 Åkrehamn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989 257 528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SBS INVESTERING AS</a:t>
            </a:r>
          </a:p>
        </p:txBody>
      </p:sp>
    </p:spTree>
  </p:cSld>
  <p:clrMapOvr>
    <a:masterClrMapping xmlns:a="http://schemas.openxmlformats.org/drawingml/2006/main"/>
  </p:clrMapOvr>
</p:sld>
</file>