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5869c9fc7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644a3873f49b1"/>
  </p:sldMasterIdLst>
  <p:sldIdLst>
    <p:sldId xmlns:r="http://schemas.openxmlformats.org/officeDocument/2006/relationships" id="256" r:id="R027841ab2d564d3a"/>
    <p:sldId xmlns:r="http://schemas.openxmlformats.org/officeDocument/2006/relationships" id="257" r:id="R8c4a196a465b4fba"/>
    <p:sldId xmlns:r="http://schemas.openxmlformats.org/officeDocument/2006/relationships" id="258" r:id="Rb2590c23287c4e3e"/>
    <p:sldId xmlns:r="http://schemas.openxmlformats.org/officeDocument/2006/relationships" id="259" r:id="Rfce149f953284a17"/>
    <p:sldId xmlns:r="http://schemas.openxmlformats.org/officeDocument/2006/relationships" id="260" r:id="R6c0b8f11971f4dc5"/>
    <p:sldId xmlns:r="http://schemas.openxmlformats.org/officeDocument/2006/relationships" id="261" r:id="Rfb305b9bce004a79"/>
    <p:sldId xmlns:r="http://schemas.openxmlformats.org/officeDocument/2006/relationships" id="262" r:id="Rf438722eab9d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644a3873f49b1" /><Relationship Type="http://schemas.openxmlformats.org/officeDocument/2006/relationships/slide" Target="/ppt/slides/slide1.xml" Id="R027841ab2d564d3a" /><Relationship Type="http://schemas.openxmlformats.org/officeDocument/2006/relationships/slide" Target="/ppt/slides/slide2.xml" Id="R8c4a196a465b4fba" /><Relationship Type="http://schemas.openxmlformats.org/officeDocument/2006/relationships/slide" Target="/ppt/slides/slide3.xml" Id="Rb2590c23287c4e3e" /><Relationship Type="http://schemas.openxmlformats.org/officeDocument/2006/relationships/slide" Target="/ppt/slides/slide4.xml" Id="Rfce149f953284a17" /><Relationship Type="http://schemas.openxmlformats.org/officeDocument/2006/relationships/slide" Target="/ppt/slides/slide5.xml" Id="R6c0b8f11971f4dc5" /><Relationship Type="http://schemas.openxmlformats.org/officeDocument/2006/relationships/slide" Target="/ppt/slides/slide6.xml" Id="Rfb305b9bce004a79" /><Relationship Type="http://schemas.openxmlformats.org/officeDocument/2006/relationships/slide" Target="/ppt/slides/slide7.xml" Id="Rf438722eab9d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4bca49e1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64990e93499b" /><Relationship Type="http://schemas.openxmlformats.org/officeDocument/2006/relationships/theme" Target="/ppt/slideMasters/theme/theme1.xml" Id="R3f6f05e198fa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d64990e93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e1f45953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79fc24b2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7f7d8a4a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43961dca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27ab9e10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994a6c57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6530b22e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BRATTETVEIT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BRATTETVEIT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10 919 190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Andersen, Niels Juels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