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e979d1ee6c44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2dad1426c245ea"/>
  </p:sldMasterIdLst>
  <p:sldIdLst>
    <p:sldId xmlns:r="http://schemas.openxmlformats.org/officeDocument/2006/relationships" id="256" r:id="R76522ed34d0b44a7"/>
    <p:sldId xmlns:r="http://schemas.openxmlformats.org/officeDocument/2006/relationships" id="257" r:id="Rdcac407245334f2f"/>
    <p:sldId xmlns:r="http://schemas.openxmlformats.org/officeDocument/2006/relationships" id="258" r:id="R04d3316936cb42c6"/>
    <p:sldId xmlns:r="http://schemas.openxmlformats.org/officeDocument/2006/relationships" id="259" r:id="R71b8feba293c4151"/>
    <p:sldId xmlns:r="http://schemas.openxmlformats.org/officeDocument/2006/relationships" id="260" r:id="R5f8e8148354447e2"/>
    <p:sldId xmlns:r="http://schemas.openxmlformats.org/officeDocument/2006/relationships" id="261" r:id="R1feda7e4efc143bd"/>
    <p:sldId xmlns:r="http://schemas.openxmlformats.org/officeDocument/2006/relationships" id="262" r:id="R426bc4d5884644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2dad1426c245ea" /><Relationship Type="http://schemas.openxmlformats.org/officeDocument/2006/relationships/slide" Target="/ppt/slides/slide1.xml" Id="R76522ed34d0b44a7" /><Relationship Type="http://schemas.openxmlformats.org/officeDocument/2006/relationships/slide" Target="/ppt/slides/slide2.xml" Id="Rdcac407245334f2f" /><Relationship Type="http://schemas.openxmlformats.org/officeDocument/2006/relationships/slide" Target="/ppt/slides/slide3.xml" Id="R04d3316936cb42c6" /><Relationship Type="http://schemas.openxmlformats.org/officeDocument/2006/relationships/slide" Target="/ppt/slides/slide4.xml" Id="R71b8feba293c4151" /><Relationship Type="http://schemas.openxmlformats.org/officeDocument/2006/relationships/slide" Target="/ppt/slides/slide5.xml" Id="R5f8e8148354447e2" /><Relationship Type="http://schemas.openxmlformats.org/officeDocument/2006/relationships/slide" Target="/ppt/slides/slide6.xml" Id="R1feda7e4efc143bd" /><Relationship Type="http://schemas.openxmlformats.org/officeDocument/2006/relationships/slide" Target="/ppt/slides/slide7.xml" Id="R426bc4d5884644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2aa5aff33b46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7aa63a5a57435e" /><Relationship Type="http://schemas.openxmlformats.org/officeDocument/2006/relationships/theme" Target="/ppt/slideMasters/theme/theme1.xml" Id="R370ca7c8982c4d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7aa63a5a5743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9ddbdf5f141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1da28070647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07bfcb9554b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cdcd7e9b54e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15773dfa64f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09970453640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af3a6d3fc41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OPTIKK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OPTIKK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−247 971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2 221 793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2 572 888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ALBRIGTSEN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Vagleskogveien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989 257 579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OPTIKK HOLDING AS</a:t>
            </a:r>
          </a:p>
        </p:txBody>
      </p:sp>
    </p:spTree>
  </p:cSld>
  <p:clrMapOvr>
    <a:masterClrMapping xmlns:a="http://schemas.openxmlformats.org/drawingml/2006/main"/>
  </p:clrMapOvr>
</p:sld>
</file>