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d47ed79ab448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732acb1b14a8a"/>
  </p:sldMasterIdLst>
  <p:sldIdLst>
    <p:sldId xmlns:r="http://schemas.openxmlformats.org/officeDocument/2006/relationships" id="256" r:id="Rf9c304b744884350"/>
    <p:sldId xmlns:r="http://schemas.openxmlformats.org/officeDocument/2006/relationships" id="257" r:id="R1665f9b572d7442e"/>
    <p:sldId xmlns:r="http://schemas.openxmlformats.org/officeDocument/2006/relationships" id="258" r:id="Raf6084b648374a9d"/>
    <p:sldId xmlns:r="http://schemas.openxmlformats.org/officeDocument/2006/relationships" id="259" r:id="R86fcb5b850114203"/>
    <p:sldId xmlns:r="http://schemas.openxmlformats.org/officeDocument/2006/relationships" id="260" r:id="Rc0cc2521216345f5"/>
    <p:sldId xmlns:r="http://schemas.openxmlformats.org/officeDocument/2006/relationships" id="261" r:id="Reca2d7ac9be84ee2"/>
    <p:sldId xmlns:r="http://schemas.openxmlformats.org/officeDocument/2006/relationships" id="262" r:id="R056e6ce77233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732acb1b14a8a" /><Relationship Type="http://schemas.openxmlformats.org/officeDocument/2006/relationships/slide" Target="/ppt/slides/slide1.xml" Id="Rf9c304b744884350" /><Relationship Type="http://schemas.openxmlformats.org/officeDocument/2006/relationships/slide" Target="/ppt/slides/slide2.xml" Id="R1665f9b572d7442e" /><Relationship Type="http://schemas.openxmlformats.org/officeDocument/2006/relationships/slide" Target="/ppt/slides/slide3.xml" Id="Raf6084b648374a9d" /><Relationship Type="http://schemas.openxmlformats.org/officeDocument/2006/relationships/slide" Target="/ppt/slides/slide4.xml" Id="R86fcb5b850114203" /><Relationship Type="http://schemas.openxmlformats.org/officeDocument/2006/relationships/slide" Target="/ppt/slides/slide5.xml" Id="Rc0cc2521216345f5" /><Relationship Type="http://schemas.openxmlformats.org/officeDocument/2006/relationships/slide" Target="/ppt/slides/slide6.xml" Id="Reca2d7ac9be84ee2" /><Relationship Type="http://schemas.openxmlformats.org/officeDocument/2006/relationships/slide" Target="/ppt/slides/slide7.xml" Id="R056e6ce77233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55685f9e941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e8a0ccebb41db" /><Relationship Type="http://schemas.openxmlformats.org/officeDocument/2006/relationships/theme" Target="/ppt/slideMasters/theme/theme1.xml" Id="R93381d3ac13246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0e8a0ccebb41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c3b590ac5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f4c689b61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1ad6799ad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3e1b0b0f247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a6933a2b742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6a622bdf84a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01a7353a9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GRANSKINGSFIRMAET KVAMME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GRANSKINGSFIRMAET KVAMME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GRANSKINGSFIRMAET KVAMME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GRANSKINGSFIRMAET KVAMME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GRANSKINGSFIRMAET KVAMME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GRANSKINGSFIRMAET KVAMME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−481 155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−493 419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1 151 779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1 177 435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GRANSKINGSFIRMAET KVAMME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GRANSKINGSFIRMAET KVAMME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989 259 229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GRANSKINGSFIRMAET KVAMME AS</a:t>
            </a:r>
          </a:p>
        </p:txBody>
      </p:sp>
    </p:spTree>
  </p:cSld>
  <p:clrMapOvr>
    <a:masterClrMapping xmlns:a="http://schemas.openxmlformats.org/drawingml/2006/main"/>
  </p:clrMapOvr>
</p:sld>
</file>