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3a6d57e31f43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c97e3fa3a842ec"/>
  </p:sldMasterIdLst>
  <p:sldIdLst>
    <p:sldId xmlns:r="http://schemas.openxmlformats.org/officeDocument/2006/relationships" id="256" r:id="Rcb67ff145d2e4c9a"/>
    <p:sldId xmlns:r="http://schemas.openxmlformats.org/officeDocument/2006/relationships" id="257" r:id="Rc7ab8eadef724558"/>
    <p:sldId xmlns:r="http://schemas.openxmlformats.org/officeDocument/2006/relationships" id="258" r:id="Ra419c2065fa146ce"/>
    <p:sldId xmlns:r="http://schemas.openxmlformats.org/officeDocument/2006/relationships" id="259" r:id="Rc7f67674acf7474f"/>
    <p:sldId xmlns:r="http://schemas.openxmlformats.org/officeDocument/2006/relationships" id="260" r:id="R22a829b67d4d475d"/>
    <p:sldId xmlns:r="http://schemas.openxmlformats.org/officeDocument/2006/relationships" id="261" r:id="Rbf2bb6385d8d4fba"/>
    <p:sldId xmlns:r="http://schemas.openxmlformats.org/officeDocument/2006/relationships" id="262" r:id="Rb74e7bc33cd54d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c97e3fa3a842ec" /><Relationship Type="http://schemas.openxmlformats.org/officeDocument/2006/relationships/slide" Target="/ppt/slides/slide1.xml" Id="Rcb67ff145d2e4c9a" /><Relationship Type="http://schemas.openxmlformats.org/officeDocument/2006/relationships/slide" Target="/ppt/slides/slide2.xml" Id="Rc7ab8eadef724558" /><Relationship Type="http://schemas.openxmlformats.org/officeDocument/2006/relationships/slide" Target="/ppt/slides/slide3.xml" Id="Ra419c2065fa146ce" /><Relationship Type="http://schemas.openxmlformats.org/officeDocument/2006/relationships/slide" Target="/ppt/slides/slide4.xml" Id="Rc7f67674acf7474f" /><Relationship Type="http://schemas.openxmlformats.org/officeDocument/2006/relationships/slide" Target="/ppt/slides/slide5.xml" Id="R22a829b67d4d475d" /><Relationship Type="http://schemas.openxmlformats.org/officeDocument/2006/relationships/slide" Target="/ppt/slides/slide6.xml" Id="Rbf2bb6385d8d4fba" /><Relationship Type="http://schemas.openxmlformats.org/officeDocument/2006/relationships/slide" Target="/ppt/slides/slide7.xml" Id="Rb74e7bc33cd54d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cef00da33d4f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90b2653ef4ef2" /><Relationship Type="http://schemas.openxmlformats.org/officeDocument/2006/relationships/theme" Target="/ppt/slideMasters/theme/theme1.xml" Id="R59aa0fb1615040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290b2653ef4e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1268efe9940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be803bd4640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c3ed13ec204e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d6585fc8b4c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39a85ccbe4b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b8179811f44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7318c6ae243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NICO BYGG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 BYGG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NICO BYGG INVEST AS ble etablert [år] og holder til i Slependen.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 BYGG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 BYGG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 BYGG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−157 088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177 019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23 654 501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23 857 805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 BYGG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NICOLAI FJELD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 BYGG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Bjørnsvikveien 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1341 Slependen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989 259 261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 BYGG INVEST AS</a:t>
            </a:r>
          </a:p>
        </p:txBody>
      </p:sp>
    </p:spTree>
  </p:cSld>
  <p:clrMapOvr>
    <a:masterClrMapping xmlns:a="http://schemas.openxmlformats.org/drawingml/2006/main"/>
  </p:clrMapOvr>
</p:sld>
</file>