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034cbca37e43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abd44dbf0b4965"/>
  </p:sldMasterIdLst>
  <p:sldIdLst>
    <p:sldId xmlns:r="http://schemas.openxmlformats.org/officeDocument/2006/relationships" id="256" r:id="Rd8508bdc200a4439"/>
    <p:sldId xmlns:r="http://schemas.openxmlformats.org/officeDocument/2006/relationships" id="257" r:id="Ra206f64311904695"/>
    <p:sldId xmlns:r="http://schemas.openxmlformats.org/officeDocument/2006/relationships" id="258" r:id="R018c54c4f2d54b09"/>
    <p:sldId xmlns:r="http://schemas.openxmlformats.org/officeDocument/2006/relationships" id="259" r:id="R499a88b4328641d6"/>
    <p:sldId xmlns:r="http://schemas.openxmlformats.org/officeDocument/2006/relationships" id="260" r:id="R067467ab6b864e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abd44dbf0b4965" /><Relationship Type="http://schemas.openxmlformats.org/officeDocument/2006/relationships/slide" Target="/ppt/slides/slide1.xml" Id="Rd8508bdc200a4439" /><Relationship Type="http://schemas.openxmlformats.org/officeDocument/2006/relationships/slide" Target="/ppt/slides/slide2.xml" Id="Ra206f64311904695" /><Relationship Type="http://schemas.openxmlformats.org/officeDocument/2006/relationships/slide" Target="/ppt/slides/slide3.xml" Id="R018c54c4f2d54b09" /><Relationship Type="http://schemas.openxmlformats.org/officeDocument/2006/relationships/slide" Target="/ppt/slides/slide4.xml" Id="R499a88b4328641d6" /><Relationship Type="http://schemas.openxmlformats.org/officeDocument/2006/relationships/slide" Target="/ppt/slides/slide5.xml" Id="R067467ab6b864e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4ed2d2c73944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6f4f49d9a4776" /><Relationship Type="http://schemas.openxmlformats.org/officeDocument/2006/relationships/theme" Target="/ppt/slideMasters/theme/theme1.xml" Id="Rd2b101fa5c6f42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36f4f49d9a47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0f523866f47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c8b58fe3141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0a177cff6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74c196915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2108ac8aa41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