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2aaadbb88f42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598f789a7c4e57"/>
  </p:sldMasterIdLst>
  <p:sldIdLst>
    <p:sldId xmlns:r="http://schemas.openxmlformats.org/officeDocument/2006/relationships" id="256" r:id="Ra0c93ae4f2fb43dd"/>
    <p:sldId xmlns:r="http://schemas.openxmlformats.org/officeDocument/2006/relationships" id="257" r:id="R5c9a9f1feec84114"/>
    <p:sldId xmlns:r="http://schemas.openxmlformats.org/officeDocument/2006/relationships" id="258" r:id="R348c68d5caf546ad"/>
    <p:sldId xmlns:r="http://schemas.openxmlformats.org/officeDocument/2006/relationships" id="259" r:id="Rce0a33b708524c80"/>
    <p:sldId xmlns:r="http://schemas.openxmlformats.org/officeDocument/2006/relationships" id="260" r:id="Rf47da3c097b841a1"/>
    <p:sldId xmlns:r="http://schemas.openxmlformats.org/officeDocument/2006/relationships" id="261" r:id="Rbb4940b12a154dd5"/>
    <p:sldId xmlns:r="http://schemas.openxmlformats.org/officeDocument/2006/relationships" id="262" r:id="R6c3107ac01c14a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598f789a7c4e57" /><Relationship Type="http://schemas.openxmlformats.org/officeDocument/2006/relationships/slide" Target="/ppt/slides/slide1.xml" Id="Ra0c93ae4f2fb43dd" /><Relationship Type="http://schemas.openxmlformats.org/officeDocument/2006/relationships/slide" Target="/ppt/slides/slide2.xml" Id="R5c9a9f1feec84114" /><Relationship Type="http://schemas.openxmlformats.org/officeDocument/2006/relationships/slide" Target="/ppt/slides/slide3.xml" Id="R348c68d5caf546ad" /><Relationship Type="http://schemas.openxmlformats.org/officeDocument/2006/relationships/slide" Target="/ppt/slides/slide4.xml" Id="Rce0a33b708524c80" /><Relationship Type="http://schemas.openxmlformats.org/officeDocument/2006/relationships/slide" Target="/ppt/slides/slide5.xml" Id="Rf47da3c097b841a1" /><Relationship Type="http://schemas.openxmlformats.org/officeDocument/2006/relationships/slide" Target="/ppt/slides/slide6.xml" Id="Rbb4940b12a154dd5" /><Relationship Type="http://schemas.openxmlformats.org/officeDocument/2006/relationships/slide" Target="/ppt/slides/slide7.xml" Id="R6c3107ac01c14a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a2b9e26ce4c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2ebf71f734a0a" /><Relationship Type="http://schemas.openxmlformats.org/officeDocument/2006/relationships/theme" Target="/ppt/slideMasters/theme/theme1.xml" Id="R8d89db4ec37e43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82ebf71f734a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3204c4fb64a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127744f5347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e57bb96d64f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26d3f14f34a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0b2c6f41e44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349585b7b4f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b4bcc56224c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TOG INVEST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146 511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16 357 697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16 396 567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GRINDHAUG THORBJØRN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Thorbjørn Grindhaug, Rolfsbuktalléen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989 265 180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 INVEST AS</a:t>
            </a:r>
          </a:p>
        </p:txBody>
      </p:sp>
    </p:spTree>
  </p:cSld>
  <p:clrMapOvr>
    <a:masterClrMapping xmlns:a="http://schemas.openxmlformats.org/drawingml/2006/main"/>
  </p:clrMapOvr>
</p:sld>
</file>