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b6e6337c474c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9c35e921bd4367"/>
  </p:sldMasterIdLst>
  <p:sldIdLst>
    <p:sldId xmlns:r="http://schemas.openxmlformats.org/officeDocument/2006/relationships" id="256" r:id="Rdf4391d0849d4e51"/>
    <p:sldId xmlns:r="http://schemas.openxmlformats.org/officeDocument/2006/relationships" id="257" r:id="Rc8c99c8461184db3"/>
    <p:sldId xmlns:r="http://schemas.openxmlformats.org/officeDocument/2006/relationships" id="258" r:id="R282d4af231f24861"/>
    <p:sldId xmlns:r="http://schemas.openxmlformats.org/officeDocument/2006/relationships" id="259" r:id="Ra0cced1aab984aed"/>
    <p:sldId xmlns:r="http://schemas.openxmlformats.org/officeDocument/2006/relationships" id="260" r:id="R310c5fc717a44a29"/>
    <p:sldId xmlns:r="http://schemas.openxmlformats.org/officeDocument/2006/relationships" id="261" r:id="R615dc8d8e2484bad"/>
    <p:sldId xmlns:r="http://schemas.openxmlformats.org/officeDocument/2006/relationships" id="262" r:id="R55d023757ef44a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9c35e921bd4367" /><Relationship Type="http://schemas.openxmlformats.org/officeDocument/2006/relationships/slide" Target="/ppt/slides/slide1.xml" Id="Rdf4391d0849d4e51" /><Relationship Type="http://schemas.openxmlformats.org/officeDocument/2006/relationships/slide" Target="/ppt/slides/slide2.xml" Id="Rc8c99c8461184db3" /><Relationship Type="http://schemas.openxmlformats.org/officeDocument/2006/relationships/slide" Target="/ppt/slides/slide3.xml" Id="R282d4af231f24861" /><Relationship Type="http://schemas.openxmlformats.org/officeDocument/2006/relationships/slide" Target="/ppt/slides/slide4.xml" Id="Ra0cced1aab984aed" /><Relationship Type="http://schemas.openxmlformats.org/officeDocument/2006/relationships/slide" Target="/ppt/slides/slide5.xml" Id="R310c5fc717a44a29" /><Relationship Type="http://schemas.openxmlformats.org/officeDocument/2006/relationships/slide" Target="/ppt/slides/slide6.xml" Id="R615dc8d8e2484bad" /><Relationship Type="http://schemas.openxmlformats.org/officeDocument/2006/relationships/slide" Target="/ppt/slides/slide7.xml" Id="R55d023757ef44a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80c570c5e04d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ef6588caa47fe" /><Relationship Type="http://schemas.openxmlformats.org/officeDocument/2006/relationships/theme" Target="/ppt/slideMasters/theme/theme1.xml" Id="R5cfa424e6d9c4e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3ef6588caa47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167cba83d4d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0019531b2b4a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6d253538e48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407d4485346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7b8e67e244a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1d47af7d642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12f7d529644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 INVEST AS ble etablert [år] og holder til i Mjøndalen.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151 092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436 415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16 799 548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21 947 423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DAG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TASA INVEST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2E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3050 Mjøndalen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989 266 039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 INVEST AS</a:t>
            </a:r>
          </a:p>
        </p:txBody>
      </p:sp>
    </p:spTree>
  </p:cSld>
  <p:clrMapOvr>
    <a:masterClrMapping xmlns:a="http://schemas.openxmlformats.org/drawingml/2006/main"/>
  </p:clrMapOvr>
</p:sld>
</file>