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f26e3aef6d4f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0e8d5db118448f"/>
  </p:sldMasterIdLst>
  <p:sldIdLst>
    <p:sldId xmlns:r="http://schemas.openxmlformats.org/officeDocument/2006/relationships" id="256" r:id="R89ae44d0dae24fc3"/>
    <p:sldId xmlns:r="http://schemas.openxmlformats.org/officeDocument/2006/relationships" id="257" r:id="Rd75c0ed2dceb45a2"/>
    <p:sldId xmlns:r="http://schemas.openxmlformats.org/officeDocument/2006/relationships" id="258" r:id="Rcf4dedd9fc5b4b20"/>
    <p:sldId xmlns:r="http://schemas.openxmlformats.org/officeDocument/2006/relationships" id="259" r:id="R72b03b546ad74d53"/>
    <p:sldId xmlns:r="http://schemas.openxmlformats.org/officeDocument/2006/relationships" id="260" r:id="R96bf52226a9041e7"/>
    <p:sldId xmlns:r="http://schemas.openxmlformats.org/officeDocument/2006/relationships" id="261" r:id="R7032b8e327cd4911"/>
    <p:sldId xmlns:r="http://schemas.openxmlformats.org/officeDocument/2006/relationships" id="262" r:id="R29663d46474b40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0e8d5db118448f" /><Relationship Type="http://schemas.openxmlformats.org/officeDocument/2006/relationships/slide" Target="/ppt/slides/slide1.xml" Id="R89ae44d0dae24fc3" /><Relationship Type="http://schemas.openxmlformats.org/officeDocument/2006/relationships/slide" Target="/ppt/slides/slide2.xml" Id="Rd75c0ed2dceb45a2" /><Relationship Type="http://schemas.openxmlformats.org/officeDocument/2006/relationships/slide" Target="/ppt/slides/slide3.xml" Id="Rcf4dedd9fc5b4b20" /><Relationship Type="http://schemas.openxmlformats.org/officeDocument/2006/relationships/slide" Target="/ppt/slides/slide4.xml" Id="R72b03b546ad74d53" /><Relationship Type="http://schemas.openxmlformats.org/officeDocument/2006/relationships/slide" Target="/ppt/slides/slide5.xml" Id="R96bf52226a9041e7" /><Relationship Type="http://schemas.openxmlformats.org/officeDocument/2006/relationships/slide" Target="/ppt/slides/slide6.xml" Id="R7032b8e327cd4911" /><Relationship Type="http://schemas.openxmlformats.org/officeDocument/2006/relationships/slide" Target="/ppt/slides/slide7.xml" Id="R29663d46474b40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20c363099f4a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9a509d9f24747" /><Relationship Type="http://schemas.openxmlformats.org/officeDocument/2006/relationships/theme" Target="/ppt/slideMasters/theme/theme1.xml" Id="R0df08003f12241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09a509d9f247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c66ef6a2d47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4383adf9c46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0bf6c2d624f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5eca811a946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24e95fad94c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3a86e79fe4f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e60a8ebdb40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KPS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KPS INVEST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1 069 529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PAUL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HÅKON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LARS-MARTIN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LINDA MARGRETHE  –  11,3 %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Oddansveien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4513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