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f08494f2d649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b19cb98e3e43ad"/>
  </p:sldMasterIdLst>
  <p:sldIdLst>
    <p:sldId xmlns:r="http://schemas.openxmlformats.org/officeDocument/2006/relationships" id="256" r:id="Ra389f1465a0d413d"/>
    <p:sldId xmlns:r="http://schemas.openxmlformats.org/officeDocument/2006/relationships" id="257" r:id="R81323ee610ff4437"/>
    <p:sldId xmlns:r="http://schemas.openxmlformats.org/officeDocument/2006/relationships" id="258" r:id="Rea98d4b8e5794b31"/>
    <p:sldId xmlns:r="http://schemas.openxmlformats.org/officeDocument/2006/relationships" id="259" r:id="R28dfaaf72a0245eb"/>
    <p:sldId xmlns:r="http://schemas.openxmlformats.org/officeDocument/2006/relationships" id="260" r:id="R80462f591e2c4e9f"/>
    <p:sldId xmlns:r="http://schemas.openxmlformats.org/officeDocument/2006/relationships" id="261" r:id="Rdcb88c7f1be144b0"/>
    <p:sldId xmlns:r="http://schemas.openxmlformats.org/officeDocument/2006/relationships" id="262" r:id="R5719832cd06e4b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b19cb98e3e43ad" /><Relationship Type="http://schemas.openxmlformats.org/officeDocument/2006/relationships/slide" Target="/ppt/slides/slide1.xml" Id="Ra389f1465a0d413d" /><Relationship Type="http://schemas.openxmlformats.org/officeDocument/2006/relationships/slide" Target="/ppt/slides/slide2.xml" Id="R81323ee610ff4437" /><Relationship Type="http://schemas.openxmlformats.org/officeDocument/2006/relationships/slide" Target="/ppt/slides/slide3.xml" Id="Rea98d4b8e5794b31" /><Relationship Type="http://schemas.openxmlformats.org/officeDocument/2006/relationships/slide" Target="/ppt/slides/slide4.xml" Id="R28dfaaf72a0245eb" /><Relationship Type="http://schemas.openxmlformats.org/officeDocument/2006/relationships/slide" Target="/ppt/slides/slide5.xml" Id="R80462f591e2c4e9f" /><Relationship Type="http://schemas.openxmlformats.org/officeDocument/2006/relationships/slide" Target="/ppt/slides/slide6.xml" Id="Rdcb88c7f1be144b0" /><Relationship Type="http://schemas.openxmlformats.org/officeDocument/2006/relationships/slide" Target="/ppt/slides/slide7.xml" Id="R5719832cd06e4b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0eb0e43ca748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afc423aee46b3" /><Relationship Type="http://schemas.openxmlformats.org/officeDocument/2006/relationships/theme" Target="/ppt/slideMasters/theme/theme1.xml" Id="Rc0004983d0f449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4afc423aee46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5255f6e3e941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26f6af22845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09a755e1548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37d62236547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0aa347bc8940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3ef562dc3647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5174148cb45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RÅMUNDDAL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RÅMUNDDAL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RÅMUNDDAL INVEST AS ble etablert [år] og holder til i Kviteseid.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RÅMUNDDAL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RÅMUNDDAL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RÅMUNDDAL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159 969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17 315 634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17 356 077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RÅMUNDDAL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RÅMUNDDAL MARGIT 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RÅMUNDDAL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Margit Råmunddal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3850 Kviteseid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989 266 985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RÅMUNDDAL INVEST AS</a:t>
            </a:r>
          </a:p>
        </p:txBody>
      </p:sp>
    </p:spTree>
  </p:cSld>
  <p:clrMapOvr>
    <a:masterClrMapping xmlns:a="http://schemas.openxmlformats.org/drawingml/2006/main"/>
  </p:clrMapOvr>
</p:sld>
</file>