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5077f7af6648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4690d5f0de4ef6"/>
  </p:sldMasterIdLst>
  <p:sldIdLst>
    <p:sldId xmlns:r="http://schemas.openxmlformats.org/officeDocument/2006/relationships" id="256" r:id="R1c742d90fdda46ed"/>
    <p:sldId xmlns:r="http://schemas.openxmlformats.org/officeDocument/2006/relationships" id="257" r:id="Re8d864e2bcfd4c83"/>
    <p:sldId xmlns:r="http://schemas.openxmlformats.org/officeDocument/2006/relationships" id="258" r:id="R86d9efe893f0485c"/>
    <p:sldId xmlns:r="http://schemas.openxmlformats.org/officeDocument/2006/relationships" id="259" r:id="Rfe6727186b104adb"/>
    <p:sldId xmlns:r="http://schemas.openxmlformats.org/officeDocument/2006/relationships" id="260" r:id="R68c2a8dd45ac45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4690d5f0de4ef6" /><Relationship Type="http://schemas.openxmlformats.org/officeDocument/2006/relationships/slide" Target="/ppt/slides/slide1.xml" Id="R1c742d90fdda46ed" /><Relationship Type="http://schemas.openxmlformats.org/officeDocument/2006/relationships/slide" Target="/ppt/slides/slide2.xml" Id="Re8d864e2bcfd4c83" /><Relationship Type="http://schemas.openxmlformats.org/officeDocument/2006/relationships/slide" Target="/ppt/slides/slide3.xml" Id="R86d9efe893f0485c" /><Relationship Type="http://schemas.openxmlformats.org/officeDocument/2006/relationships/slide" Target="/ppt/slides/slide4.xml" Id="Rfe6727186b104adb" /><Relationship Type="http://schemas.openxmlformats.org/officeDocument/2006/relationships/slide" Target="/ppt/slides/slide5.xml" Id="R68c2a8dd45ac45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713848824e46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01d323ab340c1" /><Relationship Type="http://schemas.openxmlformats.org/officeDocument/2006/relationships/theme" Target="/ppt/slideMasters/theme/theme1.xml" Id="R513c2291c2d24a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e01d323ab340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eba6937184b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f5d2cd32347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313cb30ca41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6c39eccbc41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e422b415d42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HOUSE INTERNATIONAL RESOURCES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HOUSE INTERNATIONAL RESOURCES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