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259bcd564148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4358849faf4712"/>
  </p:sldMasterIdLst>
  <p:sldIdLst>
    <p:sldId xmlns:r="http://schemas.openxmlformats.org/officeDocument/2006/relationships" id="256" r:id="Rdb94c5041c134931"/>
    <p:sldId xmlns:r="http://schemas.openxmlformats.org/officeDocument/2006/relationships" id="257" r:id="Rbcaf0f18c31e434c"/>
    <p:sldId xmlns:r="http://schemas.openxmlformats.org/officeDocument/2006/relationships" id="258" r:id="R2879df131b2045a6"/>
    <p:sldId xmlns:r="http://schemas.openxmlformats.org/officeDocument/2006/relationships" id="259" r:id="R3fe9fe54ae5a4cc6"/>
    <p:sldId xmlns:r="http://schemas.openxmlformats.org/officeDocument/2006/relationships" id="260" r:id="R83e2a01372d341b6"/>
    <p:sldId xmlns:r="http://schemas.openxmlformats.org/officeDocument/2006/relationships" id="261" r:id="Rb71b66292f41452e"/>
    <p:sldId xmlns:r="http://schemas.openxmlformats.org/officeDocument/2006/relationships" id="262" r:id="Ra85f57ddca3042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4358849faf4712" /><Relationship Type="http://schemas.openxmlformats.org/officeDocument/2006/relationships/slide" Target="/ppt/slides/slide1.xml" Id="Rdb94c5041c134931" /><Relationship Type="http://schemas.openxmlformats.org/officeDocument/2006/relationships/slide" Target="/ppt/slides/slide2.xml" Id="Rbcaf0f18c31e434c" /><Relationship Type="http://schemas.openxmlformats.org/officeDocument/2006/relationships/slide" Target="/ppt/slides/slide3.xml" Id="R2879df131b2045a6" /><Relationship Type="http://schemas.openxmlformats.org/officeDocument/2006/relationships/slide" Target="/ppt/slides/slide4.xml" Id="R3fe9fe54ae5a4cc6" /><Relationship Type="http://schemas.openxmlformats.org/officeDocument/2006/relationships/slide" Target="/ppt/slides/slide5.xml" Id="R83e2a01372d341b6" /><Relationship Type="http://schemas.openxmlformats.org/officeDocument/2006/relationships/slide" Target="/ppt/slides/slide6.xml" Id="Rb71b66292f41452e" /><Relationship Type="http://schemas.openxmlformats.org/officeDocument/2006/relationships/slide" Target="/ppt/slides/slide7.xml" Id="Ra85f57ddca3042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5035986e6d48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98ed10ce3c40be" /><Relationship Type="http://schemas.openxmlformats.org/officeDocument/2006/relationships/theme" Target="/ppt/slideMasters/theme/theme1.xml" Id="R8833ba4b2d9b40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98ed10ce3c40b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1cd2b42a7448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e98575ce4c42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22975d72334d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b50c4ab0f34a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559636e7b647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323ed401d8459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a85fc10e8143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VAMADA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VAMADA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VAMADA INVEST AS ble etablert [år] og holder til i Fana.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VAMADA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VAMADA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VAMADA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−34 529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271 731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8 280 892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23 254 083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VAMADA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VEDVIK DAG MAGNE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VAMADA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Dag Magne Vedvik, Fanahammeren 24G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5244 Fana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989 283 421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VAMADA INVEST AS</a:t>
            </a:r>
          </a:p>
        </p:txBody>
      </p:sp>
    </p:spTree>
  </p:cSld>
  <p:clrMapOvr>
    <a:masterClrMapping xmlns:a="http://schemas.openxmlformats.org/drawingml/2006/main"/>
  </p:clrMapOvr>
</p:sld>
</file>