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560cf13f07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fdeb49d7a4c95"/>
  </p:sldMasterIdLst>
  <p:sldIdLst>
    <p:sldId xmlns:r="http://schemas.openxmlformats.org/officeDocument/2006/relationships" id="256" r:id="Ra34c16bfba524418"/>
    <p:sldId xmlns:r="http://schemas.openxmlformats.org/officeDocument/2006/relationships" id="257" r:id="R0fabb68e5e474fc2"/>
    <p:sldId xmlns:r="http://schemas.openxmlformats.org/officeDocument/2006/relationships" id="258" r:id="R196e62e8da824dfd"/>
    <p:sldId xmlns:r="http://schemas.openxmlformats.org/officeDocument/2006/relationships" id="259" r:id="R4bf85e38933a45b9"/>
    <p:sldId xmlns:r="http://schemas.openxmlformats.org/officeDocument/2006/relationships" id="260" r:id="Rc45f4d04b4134cca"/>
    <p:sldId xmlns:r="http://schemas.openxmlformats.org/officeDocument/2006/relationships" id="261" r:id="R21697a5bc3a84e7e"/>
    <p:sldId xmlns:r="http://schemas.openxmlformats.org/officeDocument/2006/relationships" id="262" r:id="Rad56fdf4145944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fdeb49d7a4c95" /><Relationship Type="http://schemas.openxmlformats.org/officeDocument/2006/relationships/slide" Target="/ppt/slides/slide1.xml" Id="Ra34c16bfba524418" /><Relationship Type="http://schemas.openxmlformats.org/officeDocument/2006/relationships/slide" Target="/ppt/slides/slide2.xml" Id="R0fabb68e5e474fc2" /><Relationship Type="http://schemas.openxmlformats.org/officeDocument/2006/relationships/slide" Target="/ppt/slides/slide3.xml" Id="R196e62e8da824dfd" /><Relationship Type="http://schemas.openxmlformats.org/officeDocument/2006/relationships/slide" Target="/ppt/slides/slide4.xml" Id="R4bf85e38933a45b9" /><Relationship Type="http://schemas.openxmlformats.org/officeDocument/2006/relationships/slide" Target="/ppt/slides/slide5.xml" Id="Rc45f4d04b4134cca" /><Relationship Type="http://schemas.openxmlformats.org/officeDocument/2006/relationships/slide" Target="/ppt/slides/slide6.xml" Id="R21697a5bc3a84e7e" /><Relationship Type="http://schemas.openxmlformats.org/officeDocument/2006/relationships/slide" Target="/ppt/slides/slide7.xml" Id="Rad56fdf4145944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7f4fefad4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f45c95b784ee5" /><Relationship Type="http://schemas.openxmlformats.org/officeDocument/2006/relationships/theme" Target="/ppt/slideMasters/theme/theme1.xml" Id="R5f29abb30956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f45c95b78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1260774c4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75df252f41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ff2f0b23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0eeee9bb4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feb0910d449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5b697da8a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6d94009e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