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c98b03d8d4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99c81d66b4c6a"/>
  </p:sldMasterIdLst>
  <p:sldIdLst>
    <p:sldId xmlns:r="http://schemas.openxmlformats.org/officeDocument/2006/relationships" id="256" r:id="R083ccb64123b48e7"/>
    <p:sldId xmlns:r="http://schemas.openxmlformats.org/officeDocument/2006/relationships" id="257" r:id="R90b25026ab3f4471"/>
    <p:sldId xmlns:r="http://schemas.openxmlformats.org/officeDocument/2006/relationships" id="258" r:id="Rf4bc10239c3d4e62"/>
    <p:sldId xmlns:r="http://schemas.openxmlformats.org/officeDocument/2006/relationships" id="259" r:id="R108b950388014333"/>
    <p:sldId xmlns:r="http://schemas.openxmlformats.org/officeDocument/2006/relationships" id="260" r:id="R7a54e3c3aeab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99c81d66b4c6a" /><Relationship Type="http://schemas.openxmlformats.org/officeDocument/2006/relationships/slide" Target="/ppt/slides/slide1.xml" Id="R083ccb64123b48e7" /><Relationship Type="http://schemas.openxmlformats.org/officeDocument/2006/relationships/slide" Target="/ppt/slides/slide2.xml" Id="R90b25026ab3f4471" /><Relationship Type="http://schemas.openxmlformats.org/officeDocument/2006/relationships/slide" Target="/ppt/slides/slide3.xml" Id="Rf4bc10239c3d4e62" /><Relationship Type="http://schemas.openxmlformats.org/officeDocument/2006/relationships/slide" Target="/ppt/slides/slide4.xml" Id="R108b950388014333" /><Relationship Type="http://schemas.openxmlformats.org/officeDocument/2006/relationships/slide" Target="/ppt/slides/slide5.xml" Id="R7a54e3c3aeab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2d00fd2ab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978d2f6e34221" /><Relationship Type="http://schemas.openxmlformats.org/officeDocument/2006/relationships/theme" Target="/ppt/slideMasters/theme/theme1.xml" Id="Re85f997d6d39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1978d2f6e3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b9c916e85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711bd3e3140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9634c7b5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bb07d1c4f46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7f7e832bf43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FAMGLOM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FAMGLOM LIMITED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