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40e813e044a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26700c0764c64"/>
  </p:sldMasterIdLst>
  <p:sldIdLst>
    <p:sldId xmlns:r="http://schemas.openxmlformats.org/officeDocument/2006/relationships" id="256" r:id="Rcebd3443b7d142bc"/>
    <p:sldId xmlns:r="http://schemas.openxmlformats.org/officeDocument/2006/relationships" id="257" r:id="R76ac13f6b7a14185"/>
    <p:sldId xmlns:r="http://schemas.openxmlformats.org/officeDocument/2006/relationships" id="258" r:id="R05d4c864f9654564"/>
    <p:sldId xmlns:r="http://schemas.openxmlformats.org/officeDocument/2006/relationships" id="259" r:id="R15090c6d37704885"/>
    <p:sldId xmlns:r="http://schemas.openxmlformats.org/officeDocument/2006/relationships" id="260" r:id="Rf5fbaca251e247f3"/>
    <p:sldId xmlns:r="http://schemas.openxmlformats.org/officeDocument/2006/relationships" id="261" r:id="Rd27021ce5f934215"/>
    <p:sldId xmlns:r="http://schemas.openxmlformats.org/officeDocument/2006/relationships" id="262" r:id="R90847672f93e40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26700c0764c64" /><Relationship Type="http://schemas.openxmlformats.org/officeDocument/2006/relationships/slide" Target="/ppt/slides/slide1.xml" Id="Rcebd3443b7d142bc" /><Relationship Type="http://schemas.openxmlformats.org/officeDocument/2006/relationships/slide" Target="/ppt/slides/slide2.xml" Id="R76ac13f6b7a14185" /><Relationship Type="http://schemas.openxmlformats.org/officeDocument/2006/relationships/slide" Target="/ppt/slides/slide3.xml" Id="R05d4c864f9654564" /><Relationship Type="http://schemas.openxmlformats.org/officeDocument/2006/relationships/slide" Target="/ppt/slides/slide4.xml" Id="R15090c6d37704885" /><Relationship Type="http://schemas.openxmlformats.org/officeDocument/2006/relationships/slide" Target="/ppt/slides/slide5.xml" Id="Rf5fbaca251e247f3" /><Relationship Type="http://schemas.openxmlformats.org/officeDocument/2006/relationships/slide" Target="/ppt/slides/slide6.xml" Id="Rd27021ce5f934215" /><Relationship Type="http://schemas.openxmlformats.org/officeDocument/2006/relationships/slide" Target="/ppt/slides/slide7.xml" Id="R90847672f93e40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13e07243a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2840850074390" /><Relationship Type="http://schemas.openxmlformats.org/officeDocument/2006/relationships/theme" Target="/ppt/slideMasters/theme/theme1.xml" Id="R9011a33503bc4b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284085007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769bbddf9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f4fec130b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3ed0e4306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a544d678f42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d8eeca17d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ca4e962744d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cbcd5ad8146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6 713 952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706 808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2 593 132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HOFNES ANNE 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Leangenvegen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989 299 352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TRONDHEIM AS</a:t>
            </a:r>
          </a:p>
        </p:txBody>
      </p:sp>
    </p:spTree>
  </p:cSld>
  <p:clrMapOvr>
    <a:masterClrMapping xmlns:a="http://schemas.openxmlformats.org/drawingml/2006/main"/>
  </p:clrMapOvr>
</p:sld>
</file>