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ce2990622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90a748503743c8"/>
  </p:sldMasterIdLst>
  <p:sldIdLst>
    <p:sldId xmlns:r="http://schemas.openxmlformats.org/officeDocument/2006/relationships" id="256" r:id="Rd82bb22179634ee2"/>
    <p:sldId xmlns:r="http://schemas.openxmlformats.org/officeDocument/2006/relationships" id="257" r:id="R4f9c80aeb87e4523"/>
    <p:sldId xmlns:r="http://schemas.openxmlformats.org/officeDocument/2006/relationships" id="258" r:id="R1d09a4a662824ef3"/>
    <p:sldId xmlns:r="http://schemas.openxmlformats.org/officeDocument/2006/relationships" id="259" r:id="Rfdd7eacee26b4a0a"/>
    <p:sldId xmlns:r="http://schemas.openxmlformats.org/officeDocument/2006/relationships" id="260" r:id="Re815aa8c948e488d"/>
    <p:sldId xmlns:r="http://schemas.openxmlformats.org/officeDocument/2006/relationships" id="261" r:id="Rfdecafdf994444d1"/>
    <p:sldId xmlns:r="http://schemas.openxmlformats.org/officeDocument/2006/relationships" id="262" r:id="Ra046dcb10ce2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0a748503743c8" /><Relationship Type="http://schemas.openxmlformats.org/officeDocument/2006/relationships/slide" Target="/ppt/slides/slide1.xml" Id="Rd82bb22179634ee2" /><Relationship Type="http://schemas.openxmlformats.org/officeDocument/2006/relationships/slide" Target="/ppt/slides/slide2.xml" Id="R4f9c80aeb87e4523" /><Relationship Type="http://schemas.openxmlformats.org/officeDocument/2006/relationships/slide" Target="/ppt/slides/slide3.xml" Id="R1d09a4a662824ef3" /><Relationship Type="http://schemas.openxmlformats.org/officeDocument/2006/relationships/slide" Target="/ppt/slides/slide4.xml" Id="Rfdd7eacee26b4a0a" /><Relationship Type="http://schemas.openxmlformats.org/officeDocument/2006/relationships/slide" Target="/ppt/slides/slide5.xml" Id="Re815aa8c948e488d" /><Relationship Type="http://schemas.openxmlformats.org/officeDocument/2006/relationships/slide" Target="/ppt/slides/slide6.xml" Id="Rfdecafdf994444d1" /><Relationship Type="http://schemas.openxmlformats.org/officeDocument/2006/relationships/slide" Target="/ppt/slides/slide7.xml" Id="Ra046dcb10ce2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4d11df2f7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9a9997d76434d" /><Relationship Type="http://schemas.openxmlformats.org/officeDocument/2006/relationships/theme" Target="/ppt/slideMasters/theme/theme1.xml" Id="Rf87dd5bdc646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59a9997d76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83525a8a746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e67a80e92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c129b2376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a247787a3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5bb1acac848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805d614ae47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f9b3024940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