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c4fca9d96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5d215aed3a44ce"/>
  </p:sldMasterIdLst>
  <p:sldIdLst>
    <p:sldId xmlns:r="http://schemas.openxmlformats.org/officeDocument/2006/relationships" id="256" r:id="R51fe2ccc18c64962"/>
    <p:sldId xmlns:r="http://schemas.openxmlformats.org/officeDocument/2006/relationships" id="257" r:id="Ree42035284c54022"/>
    <p:sldId xmlns:r="http://schemas.openxmlformats.org/officeDocument/2006/relationships" id="258" r:id="R34d2d00b6f1346af"/>
    <p:sldId xmlns:r="http://schemas.openxmlformats.org/officeDocument/2006/relationships" id="259" r:id="Re14de628daf24126"/>
    <p:sldId xmlns:r="http://schemas.openxmlformats.org/officeDocument/2006/relationships" id="260" r:id="R3d429e5f487b480d"/>
    <p:sldId xmlns:r="http://schemas.openxmlformats.org/officeDocument/2006/relationships" id="261" r:id="R0a3255cb996e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d215aed3a44ce" /><Relationship Type="http://schemas.openxmlformats.org/officeDocument/2006/relationships/slide" Target="/ppt/slides/slide1.xml" Id="R51fe2ccc18c64962" /><Relationship Type="http://schemas.openxmlformats.org/officeDocument/2006/relationships/slide" Target="/ppt/slides/slide2.xml" Id="Ree42035284c54022" /><Relationship Type="http://schemas.openxmlformats.org/officeDocument/2006/relationships/slide" Target="/ppt/slides/slide3.xml" Id="R34d2d00b6f1346af" /><Relationship Type="http://schemas.openxmlformats.org/officeDocument/2006/relationships/slide" Target="/ppt/slides/slide4.xml" Id="Re14de628daf24126" /><Relationship Type="http://schemas.openxmlformats.org/officeDocument/2006/relationships/slide" Target="/ppt/slides/slide5.xml" Id="R3d429e5f487b480d" /><Relationship Type="http://schemas.openxmlformats.org/officeDocument/2006/relationships/slide" Target="/ppt/slides/slide6.xml" Id="R0a3255cb996e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283785cb5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5315cdac9476c" /><Relationship Type="http://schemas.openxmlformats.org/officeDocument/2006/relationships/theme" Target="/ppt/slideMasters/theme/theme1.xml" Id="Re7c9c73026b9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5315cdac9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dd837ec3f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d0c62a30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008a1ce046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4ff988707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fe6328f7d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120015a44d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