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ee9533984444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ea149a1d3b44fa"/>
  </p:sldMasterIdLst>
  <p:sldIdLst>
    <p:sldId xmlns:r="http://schemas.openxmlformats.org/officeDocument/2006/relationships" id="256" r:id="Rf4a03dcefc824900"/>
    <p:sldId xmlns:r="http://schemas.openxmlformats.org/officeDocument/2006/relationships" id="257" r:id="R8a5798ea3c474f65"/>
    <p:sldId xmlns:r="http://schemas.openxmlformats.org/officeDocument/2006/relationships" id="258" r:id="R76013db21ca547c4"/>
    <p:sldId xmlns:r="http://schemas.openxmlformats.org/officeDocument/2006/relationships" id="259" r:id="R884373a9f45d4d36"/>
    <p:sldId xmlns:r="http://schemas.openxmlformats.org/officeDocument/2006/relationships" id="260" r:id="R433ac3d9f68f4a04"/>
    <p:sldId xmlns:r="http://schemas.openxmlformats.org/officeDocument/2006/relationships" id="261" r:id="R985d17677aa743bf"/>
    <p:sldId xmlns:r="http://schemas.openxmlformats.org/officeDocument/2006/relationships" id="262" r:id="R8db11de6013340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ea149a1d3b44fa" /><Relationship Type="http://schemas.openxmlformats.org/officeDocument/2006/relationships/slide" Target="/ppt/slides/slide1.xml" Id="Rf4a03dcefc824900" /><Relationship Type="http://schemas.openxmlformats.org/officeDocument/2006/relationships/slide" Target="/ppt/slides/slide2.xml" Id="R8a5798ea3c474f65" /><Relationship Type="http://schemas.openxmlformats.org/officeDocument/2006/relationships/slide" Target="/ppt/slides/slide3.xml" Id="R76013db21ca547c4" /><Relationship Type="http://schemas.openxmlformats.org/officeDocument/2006/relationships/slide" Target="/ppt/slides/slide4.xml" Id="R884373a9f45d4d36" /><Relationship Type="http://schemas.openxmlformats.org/officeDocument/2006/relationships/slide" Target="/ppt/slides/slide5.xml" Id="R433ac3d9f68f4a04" /><Relationship Type="http://schemas.openxmlformats.org/officeDocument/2006/relationships/slide" Target="/ppt/slides/slide6.xml" Id="R985d17677aa743bf" /><Relationship Type="http://schemas.openxmlformats.org/officeDocument/2006/relationships/slide" Target="/ppt/slides/slide7.xml" Id="R8db11de6013340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29343f19e84f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367efc03c74482" /><Relationship Type="http://schemas.openxmlformats.org/officeDocument/2006/relationships/theme" Target="/ppt/slideMasters/theme/theme1.xml" Id="R3c1fb177064d41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367efc03c744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e72b73c4e542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d6aae5dc1e4b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78ff124e934e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73a940c3e242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fe6d86c8c74b5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43b382b1a243d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e26949588c4c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SECURUS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SECURUS AS ble etablert [år] og holder til i Høvik.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1 246 336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329 540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2 951 370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80 376 197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83 219 831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SJURSEN KJETIL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Vardeveien 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1363 Høvik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989 304 607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