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24efec6e278429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19d1cbe033f4041"/>
  </p:sldMasterIdLst>
  <p:sldIdLst>
    <p:sldId xmlns:r="http://schemas.openxmlformats.org/officeDocument/2006/relationships" id="256" r:id="R62dc8d0f783d454a"/>
    <p:sldId xmlns:r="http://schemas.openxmlformats.org/officeDocument/2006/relationships" id="257" r:id="Ree306fdf587c4fcf"/>
    <p:sldId xmlns:r="http://schemas.openxmlformats.org/officeDocument/2006/relationships" id="258" r:id="Rcf37f0fc1f14418b"/>
    <p:sldId xmlns:r="http://schemas.openxmlformats.org/officeDocument/2006/relationships" id="259" r:id="Rec662a1027d243e7"/>
    <p:sldId xmlns:r="http://schemas.openxmlformats.org/officeDocument/2006/relationships" id="260" r:id="R2f184075edc645e2"/>
    <p:sldId xmlns:r="http://schemas.openxmlformats.org/officeDocument/2006/relationships" id="261" r:id="Rf1c775e4cf3f4356"/>
    <p:sldId xmlns:r="http://schemas.openxmlformats.org/officeDocument/2006/relationships" id="262" r:id="Rdc2348a9c5da4e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9d1cbe033f4041" /><Relationship Type="http://schemas.openxmlformats.org/officeDocument/2006/relationships/slide" Target="/ppt/slides/slide1.xml" Id="R62dc8d0f783d454a" /><Relationship Type="http://schemas.openxmlformats.org/officeDocument/2006/relationships/slide" Target="/ppt/slides/slide2.xml" Id="Ree306fdf587c4fcf" /><Relationship Type="http://schemas.openxmlformats.org/officeDocument/2006/relationships/slide" Target="/ppt/slides/slide3.xml" Id="Rcf37f0fc1f14418b" /><Relationship Type="http://schemas.openxmlformats.org/officeDocument/2006/relationships/slide" Target="/ppt/slides/slide4.xml" Id="Rec662a1027d243e7" /><Relationship Type="http://schemas.openxmlformats.org/officeDocument/2006/relationships/slide" Target="/ppt/slides/slide5.xml" Id="R2f184075edc645e2" /><Relationship Type="http://schemas.openxmlformats.org/officeDocument/2006/relationships/slide" Target="/ppt/slides/slide6.xml" Id="Rf1c775e4cf3f4356" /><Relationship Type="http://schemas.openxmlformats.org/officeDocument/2006/relationships/slide" Target="/ppt/slides/slide7.xml" Id="Rdc2348a9c5da4e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dc0742aec64b4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3fbbb0316e409f" /><Relationship Type="http://schemas.openxmlformats.org/officeDocument/2006/relationships/theme" Target="/ppt/slideMasters/theme/theme1.xml" Id="R52c21602f23a4f6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03fbbb0316e409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a71e4aceda465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72ab517279456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fb174d644b4b8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ecbc174052438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f0ddfe8913451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3cb04f20ba42b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0106ebc8a641d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ARNE KVAMSDAL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KVAMSDAL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 KVAMSDAL AS ble etablert [år] og holder til i Ytre Arna.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KVAMSDAL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KVAMSDAL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KVAMSDAL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2 178 329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−7 409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772 778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3 779 199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4 225 440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KVAMSDAL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KVAMSDAL ARNE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KVAMSDAL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Tuftadalen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5265 Ytre Arna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989 308 556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KVAMSDAL AS</a:t>
            </a:r>
          </a:p>
        </p:txBody>
      </p:sp>
    </p:spTree>
  </p:cSld>
  <p:clrMapOvr>
    <a:masterClrMapping xmlns:a="http://schemas.openxmlformats.org/drawingml/2006/main"/>
  </p:clrMapOvr>
</p:sld>
</file>