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853f8a53a542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d87b27b4064df1"/>
  </p:sldMasterIdLst>
  <p:sldIdLst>
    <p:sldId xmlns:r="http://schemas.openxmlformats.org/officeDocument/2006/relationships" id="256" r:id="R3777c101262d4657"/>
    <p:sldId xmlns:r="http://schemas.openxmlformats.org/officeDocument/2006/relationships" id="257" r:id="R92893bd62a924959"/>
    <p:sldId xmlns:r="http://schemas.openxmlformats.org/officeDocument/2006/relationships" id="258" r:id="R35489c178fde4daf"/>
    <p:sldId xmlns:r="http://schemas.openxmlformats.org/officeDocument/2006/relationships" id="259" r:id="R17b7d184ce1d43f2"/>
    <p:sldId xmlns:r="http://schemas.openxmlformats.org/officeDocument/2006/relationships" id="260" r:id="R0705a5208d114673"/>
    <p:sldId xmlns:r="http://schemas.openxmlformats.org/officeDocument/2006/relationships" id="261" r:id="R3b66135f6fce4292"/>
    <p:sldId xmlns:r="http://schemas.openxmlformats.org/officeDocument/2006/relationships" id="262" r:id="R03b3ecdfb00347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87b27b4064df1" /><Relationship Type="http://schemas.openxmlformats.org/officeDocument/2006/relationships/slide" Target="/ppt/slides/slide1.xml" Id="R3777c101262d4657" /><Relationship Type="http://schemas.openxmlformats.org/officeDocument/2006/relationships/slide" Target="/ppt/slides/slide2.xml" Id="R92893bd62a924959" /><Relationship Type="http://schemas.openxmlformats.org/officeDocument/2006/relationships/slide" Target="/ppt/slides/slide3.xml" Id="R35489c178fde4daf" /><Relationship Type="http://schemas.openxmlformats.org/officeDocument/2006/relationships/slide" Target="/ppt/slides/slide4.xml" Id="R17b7d184ce1d43f2" /><Relationship Type="http://schemas.openxmlformats.org/officeDocument/2006/relationships/slide" Target="/ppt/slides/slide5.xml" Id="R0705a5208d114673" /><Relationship Type="http://schemas.openxmlformats.org/officeDocument/2006/relationships/slide" Target="/ppt/slides/slide6.xml" Id="R3b66135f6fce4292" /><Relationship Type="http://schemas.openxmlformats.org/officeDocument/2006/relationships/slide" Target="/ppt/slides/slide7.xml" Id="R03b3ecdfb00347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e445b5f654d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81b89bc4c48ce" /><Relationship Type="http://schemas.openxmlformats.org/officeDocument/2006/relationships/theme" Target="/ppt/slideMasters/theme/theme1.xml" Id="Rc53e608d6ea148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681b89bc4c48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9589a50014b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f5512a11549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6505eed5345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bfcd2d58c40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5f18cf89845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3855c84f844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3ab0ca7ba4c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 RØRLEGGERMESTER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 RØRLEGGERMESTER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7 689 905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1 766 176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4 763 998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BEKKEN GEIR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MATRE-STRØM ERIK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Storlinna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post@gb-ror.no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gbrorleggermester.no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989 339 060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 RØRLEGGERMESTER AS</a:t>
            </a:r>
          </a:p>
        </p:txBody>
      </p:sp>
    </p:spTree>
  </p:cSld>
  <p:clrMapOvr>
    <a:masterClrMapping xmlns:a="http://schemas.openxmlformats.org/drawingml/2006/main"/>
  </p:clrMapOvr>
</p:sld>
</file>