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2074707c3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ba16553a740cf"/>
  </p:sldMasterIdLst>
  <p:sldIdLst>
    <p:sldId xmlns:r="http://schemas.openxmlformats.org/officeDocument/2006/relationships" id="256" r:id="R57a3ab42263646f4"/>
    <p:sldId xmlns:r="http://schemas.openxmlformats.org/officeDocument/2006/relationships" id="257" r:id="R0a58e815b40d48f5"/>
    <p:sldId xmlns:r="http://schemas.openxmlformats.org/officeDocument/2006/relationships" id="258" r:id="R0ed6013cabe94f03"/>
    <p:sldId xmlns:r="http://schemas.openxmlformats.org/officeDocument/2006/relationships" id="259" r:id="R29d00ab4dd864dd3"/>
    <p:sldId xmlns:r="http://schemas.openxmlformats.org/officeDocument/2006/relationships" id="260" r:id="R7ae1ebf7a33a4594"/>
    <p:sldId xmlns:r="http://schemas.openxmlformats.org/officeDocument/2006/relationships" id="261" r:id="Ra53945b68a65489d"/>
    <p:sldId xmlns:r="http://schemas.openxmlformats.org/officeDocument/2006/relationships" id="262" r:id="Rd8143c4d0be0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ba16553a740cf" /><Relationship Type="http://schemas.openxmlformats.org/officeDocument/2006/relationships/slide" Target="/ppt/slides/slide1.xml" Id="R57a3ab42263646f4" /><Relationship Type="http://schemas.openxmlformats.org/officeDocument/2006/relationships/slide" Target="/ppt/slides/slide2.xml" Id="R0a58e815b40d48f5" /><Relationship Type="http://schemas.openxmlformats.org/officeDocument/2006/relationships/slide" Target="/ppt/slides/slide3.xml" Id="R0ed6013cabe94f03" /><Relationship Type="http://schemas.openxmlformats.org/officeDocument/2006/relationships/slide" Target="/ppt/slides/slide4.xml" Id="R29d00ab4dd864dd3" /><Relationship Type="http://schemas.openxmlformats.org/officeDocument/2006/relationships/slide" Target="/ppt/slides/slide5.xml" Id="R7ae1ebf7a33a4594" /><Relationship Type="http://schemas.openxmlformats.org/officeDocument/2006/relationships/slide" Target="/ppt/slides/slide6.xml" Id="Ra53945b68a65489d" /><Relationship Type="http://schemas.openxmlformats.org/officeDocument/2006/relationships/slide" Target="/ppt/slides/slide7.xml" Id="Rd8143c4d0be0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5f98a158241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66937a4734d41" /><Relationship Type="http://schemas.openxmlformats.org/officeDocument/2006/relationships/theme" Target="/ppt/slideMasters/theme/theme1.xml" Id="R33c480301290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66937a473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a897306b1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8512fc4d3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439935c7d49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2d6ad3bbc43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bcadb42dc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6449d4c5d4f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8ec4ac5e64e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−3 032 966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75 474 638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533 228 853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618 667 197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 FYLKESKOMMUNE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SUNNFJORD KOMMUNE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KOMMUNE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SOGNDAL KOMMUNE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 KOMMUNE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 KOMMUNE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svein.overland@tellnorge.no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www.sfholding.no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989 339 338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HOLDING AS</a:t>
            </a:r>
          </a:p>
        </p:txBody>
      </p:sp>
    </p:spTree>
  </p:cSld>
  <p:clrMapOvr>
    <a:masterClrMapping xmlns:a="http://schemas.openxmlformats.org/drawingml/2006/main"/>
  </p:clrMapOvr>
</p:sld>
</file>