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f56bc76e164d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f7fe2446dc4f66"/>
  </p:sldMasterIdLst>
  <p:sldIdLst>
    <p:sldId xmlns:r="http://schemas.openxmlformats.org/officeDocument/2006/relationships" id="256" r:id="R760f588a2bbb4e12"/>
    <p:sldId xmlns:r="http://schemas.openxmlformats.org/officeDocument/2006/relationships" id="257" r:id="Rd0fc2792ded14382"/>
    <p:sldId xmlns:r="http://schemas.openxmlformats.org/officeDocument/2006/relationships" id="258" r:id="R9a68981b88844283"/>
    <p:sldId xmlns:r="http://schemas.openxmlformats.org/officeDocument/2006/relationships" id="259" r:id="R7d3d0b705c1b4678"/>
    <p:sldId xmlns:r="http://schemas.openxmlformats.org/officeDocument/2006/relationships" id="260" r:id="R57a46e3cb6324451"/>
    <p:sldId xmlns:r="http://schemas.openxmlformats.org/officeDocument/2006/relationships" id="261" r:id="Rb4a9a92fb5d54a91"/>
    <p:sldId xmlns:r="http://schemas.openxmlformats.org/officeDocument/2006/relationships" id="262" r:id="R4567d8653e6446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7fe2446dc4f66" /><Relationship Type="http://schemas.openxmlformats.org/officeDocument/2006/relationships/slide" Target="/ppt/slides/slide1.xml" Id="R760f588a2bbb4e12" /><Relationship Type="http://schemas.openxmlformats.org/officeDocument/2006/relationships/slide" Target="/ppt/slides/slide2.xml" Id="Rd0fc2792ded14382" /><Relationship Type="http://schemas.openxmlformats.org/officeDocument/2006/relationships/slide" Target="/ppt/slides/slide3.xml" Id="R9a68981b88844283" /><Relationship Type="http://schemas.openxmlformats.org/officeDocument/2006/relationships/slide" Target="/ppt/slides/slide4.xml" Id="R7d3d0b705c1b4678" /><Relationship Type="http://schemas.openxmlformats.org/officeDocument/2006/relationships/slide" Target="/ppt/slides/slide5.xml" Id="R57a46e3cb6324451" /><Relationship Type="http://schemas.openxmlformats.org/officeDocument/2006/relationships/slide" Target="/ppt/slides/slide6.xml" Id="Rb4a9a92fb5d54a91" /><Relationship Type="http://schemas.openxmlformats.org/officeDocument/2006/relationships/slide" Target="/ppt/slides/slide7.xml" Id="R4567d8653e6446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ba40fad474b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882d6dd4d4f9a" /><Relationship Type="http://schemas.openxmlformats.org/officeDocument/2006/relationships/theme" Target="/ppt/slideMasters/theme/theme1.xml" Id="R80442a42f188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882d6dd4d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82df35f2e45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8896d724d49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031733b4843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99ea9649d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bdacdf426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7530f452748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4d57fa7e2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1 618 481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SKOIE LEIF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Haddelandsveien 298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4517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989 345 494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 AS</a:t>
            </a:r>
          </a:p>
        </p:txBody>
      </p:sp>
    </p:spTree>
  </p:cSld>
  <p:clrMapOvr>
    <a:masterClrMapping xmlns:a="http://schemas.openxmlformats.org/drawingml/2006/main"/>
  </p:clrMapOvr>
</p:sld>
</file>