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bd5a227bcd41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e6b7d27b774fcf"/>
  </p:sldMasterIdLst>
  <p:sldIdLst>
    <p:sldId xmlns:r="http://schemas.openxmlformats.org/officeDocument/2006/relationships" id="256" r:id="R96209106034d4ee6"/>
    <p:sldId xmlns:r="http://schemas.openxmlformats.org/officeDocument/2006/relationships" id="257" r:id="Rd992ef985c4f4910"/>
    <p:sldId xmlns:r="http://schemas.openxmlformats.org/officeDocument/2006/relationships" id="258" r:id="Rf03dfac5f937416c"/>
    <p:sldId xmlns:r="http://schemas.openxmlformats.org/officeDocument/2006/relationships" id="259" r:id="Rbdadab288eb04b27"/>
    <p:sldId xmlns:r="http://schemas.openxmlformats.org/officeDocument/2006/relationships" id="260" r:id="R4cd771438f9a4fc2"/>
    <p:sldId xmlns:r="http://schemas.openxmlformats.org/officeDocument/2006/relationships" id="261" r:id="R8e6eb7085bfc4d68"/>
    <p:sldId xmlns:r="http://schemas.openxmlformats.org/officeDocument/2006/relationships" id="262" r:id="Rd67a484cb86c45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6b7d27b774fcf" /><Relationship Type="http://schemas.openxmlformats.org/officeDocument/2006/relationships/slide" Target="/ppt/slides/slide1.xml" Id="R96209106034d4ee6" /><Relationship Type="http://schemas.openxmlformats.org/officeDocument/2006/relationships/slide" Target="/ppt/slides/slide2.xml" Id="Rd992ef985c4f4910" /><Relationship Type="http://schemas.openxmlformats.org/officeDocument/2006/relationships/slide" Target="/ppt/slides/slide3.xml" Id="Rf03dfac5f937416c" /><Relationship Type="http://schemas.openxmlformats.org/officeDocument/2006/relationships/slide" Target="/ppt/slides/slide4.xml" Id="Rbdadab288eb04b27" /><Relationship Type="http://schemas.openxmlformats.org/officeDocument/2006/relationships/slide" Target="/ppt/slides/slide5.xml" Id="R4cd771438f9a4fc2" /><Relationship Type="http://schemas.openxmlformats.org/officeDocument/2006/relationships/slide" Target="/ppt/slides/slide6.xml" Id="R8e6eb7085bfc4d68" /><Relationship Type="http://schemas.openxmlformats.org/officeDocument/2006/relationships/slide" Target="/ppt/slides/slide7.xml" Id="Rd67a484cb86c45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92ef3c6b04b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bc465f25d4600" /><Relationship Type="http://schemas.openxmlformats.org/officeDocument/2006/relationships/theme" Target="/ppt/slideMasters/theme/theme1.xml" Id="R0992b668eeec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4bc465f25d46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da9d293594a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e5ad67c384b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d10c2007048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ab715b15a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37ca1279b42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c147ecc6342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44be45fe845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JAASUND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1 377 143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19 986 846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47 266 686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BOLIG ROGALAND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Silurveien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09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989 347 365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