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4325c067e3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c0dbf37541476b"/>
  </p:sldMasterIdLst>
  <p:sldIdLst>
    <p:sldId xmlns:r="http://schemas.openxmlformats.org/officeDocument/2006/relationships" id="256" r:id="Rdbdce9a5766f4563"/>
    <p:sldId xmlns:r="http://schemas.openxmlformats.org/officeDocument/2006/relationships" id="257" r:id="R386008b27bbd4656"/>
    <p:sldId xmlns:r="http://schemas.openxmlformats.org/officeDocument/2006/relationships" id="258" r:id="R39ce0d48bd6b4ed5"/>
    <p:sldId xmlns:r="http://schemas.openxmlformats.org/officeDocument/2006/relationships" id="259" r:id="R89fefe2fce7e40a2"/>
    <p:sldId xmlns:r="http://schemas.openxmlformats.org/officeDocument/2006/relationships" id="260" r:id="Re64bd10010b4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0dbf37541476b" /><Relationship Type="http://schemas.openxmlformats.org/officeDocument/2006/relationships/slide" Target="/ppt/slides/slide1.xml" Id="Rdbdce9a5766f4563" /><Relationship Type="http://schemas.openxmlformats.org/officeDocument/2006/relationships/slide" Target="/ppt/slides/slide2.xml" Id="R386008b27bbd4656" /><Relationship Type="http://schemas.openxmlformats.org/officeDocument/2006/relationships/slide" Target="/ppt/slides/slide3.xml" Id="R39ce0d48bd6b4ed5" /><Relationship Type="http://schemas.openxmlformats.org/officeDocument/2006/relationships/slide" Target="/ppt/slides/slide4.xml" Id="R89fefe2fce7e40a2" /><Relationship Type="http://schemas.openxmlformats.org/officeDocument/2006/relationships/slide" Target="/ppt/slides/slide5.xml" Id="Re64bd10010b4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90193062b8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ec205721e47d4" /><Relationship Type="http://schemas.openxmlformats.org/officeDocument/2006/relationships/theme" Target="/ppt/slideMasters/theme/theme1.xml" Id="Rb6ad3c9a752d4b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0ec205721e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91ce3fba9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908dfe4b8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9d6494f2442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35be5cde042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3933e7c8b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