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9c8f48167a4b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a4c1a92f974793"/>
  </p:sldMasterIdLst>
  <p:sldIdLst>
    <p:sldId xmlns:r="http://schemas.openxmlformats.org/officeDocument/2006/relationships" id="256" r:id="Rd156f06eed75405d"/>
    <p:sldId xmlns:r="http://schemas.openxmlformats.org/officeDocument/2006/relationships" id="257" r:id="R14596514ad684ba6"/>
    <p:sldId xmlns:r="http://schemas.openxmlformats.org/officeDocument/2006/relationships" id="258" r:id="Rf4e3ff8679cc416c"/>
    <p:sldId xmlns:r="http://schemas.openxmlformats.org/officeDocument/2006/relationships" id="259" r:id="Ra2d359b008194a60"/>
    <p:sldId xmlns:r="http://schemas.openxmlformats.org/officeDocument/2006/relationships" id="260" r:id="R2e1e0c35b9ea4630"/>
    <p:sldId xmlns:r="http://schemas.openxmlformats.org/officeDocument/2006/relationships" id="261" r:id="R04a56e9ced5b4e31"/>
    <p:sldId xmlns:r="http://schemas.openxmlformats.org/officeDocument/2006/relationships" id="262" r:id="R787435fa10024b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a4c1a92f974793" /><Relationship Type="http://schemas.openxmlformats.org/officeDocument/2006/relationships/slide" Target="/ppt/slides/slide1.xml" Id="Rd156f06eed75405d" /><Relationship Type="http://schemas.openxmlformats.org/officeDocument/2006/relationships/slide" Target="/ppt/slides/slide2.xml" Id="R14596514ad684ba6" /><Relationship Type="http://schemas.openxmlformats.org/officeDocument/2006/relationships/slide" Target="/ppt/slides/slide3.xml" Id="Rf4e3ff8679cc416c" /><Relationship Type="http://schemas.openxmlformats.org/officeDocument/2006/relationships/slide" Target="/ppt/slides/slide4.xml" Id="Ra2d359b008194a60" /><Relationship Type="http://schemas.openxmlformats.org/officeDocument/2006/relationships/slide" Target="/ppt/slides/slide5.xml" Id="R2e1e0c35b9ea4630" /><Relationship Type="http://schemas.openxmlformats.org/officeDocument/2006/relationships/slide" Target="/ppt/slides/slide6.xml" Id="R04a56e9ced5b4e31" /><Relationship Type="http://schemas.openxmlformats.org/officeDocument/2006/relationships/slide" Target="/ppt/slides/slide7.xml" Id="R787435fa10024b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e0396d1c734a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625b197ed43af" /><Relationship Type="http://schemas.openxmlformats.org/officeDocument/2006/relationships/theme" Target="/ppt/slideMasters/theme/theme1.xml" Id="Rffbbb3e678d54a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9625b197ed43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6a65defc044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7234354ec4a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6ab9c50dc4e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a82d19af647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640c2c55341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84359b2e348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6ec4f9abe41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GAUSTAD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RØR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65 871 290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7 513 676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5 654 619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9 411 198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28 032 376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Slomarka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989 398 113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