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2e1ac4c94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bea5d92634534"/>
  </p:sldMasterIdLst>
  <p:sldIdLst>
    <p:sldId xmlns:r="http://schemas.openxmlformats.org/officeDocument/2006/relationships" id="256" r:id="Rc07224033f284616"/>
    <p:sldId xmlns:r="http://schemas.openxmlformats.org/officeDocument/2006/relationships" id="257" r:id="Rad3d55d727ae429a"/>
    <p:sldId xmlns:r="http://schemas.openxmlformats.org/officeDocument/2006/relationships" id="258" r:id="R2a6f0444a9184606"/>
    <p:sldId xmlns:r="http://schemas.openxmlformats.org/officeDocument/2006/relationships" id="259" r:id="Rf60b1a5ad17a4b68"/>
    <p:sldId xmlns:r="http://schemas.openxmlformats.org/officeDocument/2006/relationships" id="260" r:id="R470c7a172fb149df"/>
    <p:sldId xmlns:r="http://schemas.openxmlformats.org/officeDocument/2006/relationships" id="261" r:id="R2ead30d8c7444fdb"/>
    <p:sldId xmlns:r="http://schemas.openxmlformats.org/officeDocument/2006/relationships" id="262" r:id="Redff27e2e60c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bea5d92634534" /><Relationship Type="http://schemas.openxmlformats.org/officeDocument/2006/relationships/slide" Target="/ppt/slides/slide1.xml" Id="Rc07224033f284616" /><Relationship Type="http://schemas.openxmlformats.org/officeDocument/2006/relationships/slide" Target="/ppt/slides/slide2.xml" Id="Rad3d55d727ae429a" /><Relationship Type="http://schemas.openxmlformats.org/officeDocument/2006/relationships/slide" Target="/ppt/slides/slide3.xml" Id="R2a6f0444a9184606" /><Relationship Type="http://schemas.openxmlformats.org/officeDocument/2006/relationships/slide" Target="/ppt/slides/slide4.xml" Id="Rf60b1a5ad17a4b68" /><Relationship Type="http://schemas.openxmlformats.org/officeDocument/2006/relationships/slide" Target="/ppt/slides/slide5.xml" Id="R470c7a172fb149df" /><Relationship Type="http://schemas.openxmlformats.org/officeDocument/2006/relationships/slide" Target="/ppt/slides/slide6.xml" Id="R2ead30d8c7444fdb" /><Relationship Type="http://schemas.openxmlformats.org/officeDocument/2006/relationships/slide" Target="/ppt/slides/slide7.xml" Id="Redff27e2e60c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8312be49c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325dc2b24755" /><Relationship Type="http://schemas.openxmlformats.org/officeDocument/2006/relationships/theme" Target="/ppt/slideMasters/theme/theme1.xml" Id="R6be07fd00d9b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ef325dc2b2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9a34106be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0b3cb487e46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094ead23e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b5b35d1ff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477bc3c63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a0707b51b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77757bf44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