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082aab5d21a4c8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236343f3ea4409a"/>
  </p:sldMasterIdLst>
  <p:sldIdLst>
    <p:sldId xmlns:r="http://schemas.openxmlformats.org/officeDocument/2006/relationships" id="256" r:id="R350b2166ff8148c3"/>
    <p:sldId xmlns:r="http://schemas.openxmlformats.org/officeDocument/2006/relationships" id="257" r:id="R0b9b20865c174458"/>
    <p:sldId xmlns:r="http://schemas.openxmlformats.org/officeDocument/2006/relationships" id="258" r:id="Rf400794ef89c49ea"/>
    <p:sldId xmlns:r="http://schemas.openxmlformats.org/officeDocument/2006/relationships" id="259" r:id="Rc5b9f698eaa14fc4"/>
    <p:sldId xmlns:r="http://schemas.openxmlformats.org/officeDocument/2006/relationships" id="260" r:id="R74319543145f41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36343f3ea4409a" /><Relationship Type="http://schemas.openxmlformats.org/officeDocument/2006/relationships/slide" Target="/ppt/slides/slide1.xml" Id="R350b2166ff8148c3" /><Relationship Type="http://schemas.openxmlformats.org/officeDocument/2006/relationships/slide" Target="/ppt/slides/slide2.xml" Id="R0b9b20865c174458" /><Relationship Type="http://schemas.openxmlformats.org/officeDocument/2006/relationships/slide" Target="/ppt/slides/slide3.xml" Id="Rf400794ef89c49ea" /><Relationship Type="http://schemas.openxmlformats.org/officeDocument/2006/relationships/slide" Target="/ppt/slides/slide4.xml" Id="Rc5b9f698eaa14fc4" /><Relationship Type="http://schemas.openxmlformats.org/officeDocument/2006/relationships/slide" Target="/ppt/slides/slide5.xml" Id="R74319543145f41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1f2b823a5d464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51fe176afe481b" /><Relationship Type="http://schemas.openxmlformats.org/officeDocument/2006/relationships/theme" Target="/ppt/slideMasters/theme/theme1.xml" Id="R05ec2de1ef4a4ac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551fe176afe481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6b1cb9d250424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751ad575234dc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42944272584f2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6ac61a353c4af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67a17f0d4047b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ADICATE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ADICATE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ADICATE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ADICATE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ADICATE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ADICATE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989 410 113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ADICATE AS</a:t>
            </a:r>
          </a:p>
        </p:txBody>
      </p:sp>
    </p:spTree>
  </p:cSld>
  <p:clrMapOvr>
    <a:masterClrMapping xmlns:a="http://schemas.openxmlformats.org/drawingml/2006/main"/>
  </p:clrMapOvr>
</p:sld>
</file>