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e5aacc0cdd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5e4024b8645e6"/>
  </p:sldMasterIdLst>
  <p:sldIdLst>
    <p:sldId xmlns:r="http://schemas.openxmlformats.org/officeDocument/2006/relationships" id="256" r:id="R583a564b316d4b6b"/>
    <p:sldId xmlns:r="http://schemas.openxmlformats.org/officeDocument/2006/relationships" id="257" r:id="R894c69416fde4eab"/>
    <p:sldId xmlns:r="http://schemas.openxmlformats.org/officeDocument/2006/relationships" id="258" r:id="Rf856f3284cae492d"/>
    <p:sldId xmlns:r="http://schemas.openxmlformats.org/officeDocument/2006/relationships" id="259" r:id="Rf68bc96f3b6249d8"/>
    <p:sldId xmlns:r="http://schemas.openxmlformats.org/officeDocument/2006/relationships" id="260" r:id="R606dd13188984d98"/>
    <p:sldId xmlns:r="http://schemas.openxmlformats.org/officeDocument/2006/relationships" id="261" r:id="R512da0af82d54bb1"/>
    <p:sldId xmlns:r="http://schemas.openxmlformats.org/officeDocument/2006/relationships" id="262" r:id="Rc213ee18bea0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5e4024b8645e6" /><Relationship Type="http://schemas.openxmlformats.org/officeDocument/2006/relationships/slide" Target="/ppt/slides/slide1.xml" Id="R583a564b316d4b6b" /><Relationship Type="http://schemas.openxmlformats.org/officeDocument/2006/relationships/slide" Target="/ppt/slides/slide2.xml" Id="R894c69416fde4eab" /><Relationship Type="http://schemas.openxmlformats.org/officeDocument/2006/relationships/slide" Target="/ppt/slides/slide3.xml" Id="Rf856f3284cae492d" /><Relationship Type="http://schemas.openxmlformats.org/officeDocument/2006/relationships/slide" Target="/ppt/slides/slide4.xml" Id="Rf68bc96f3b6249d8" /><Relationship Type="http://schemas.openxmlformats.org/officeDocument/2006/relationships/slide" Target="/ppt/slides/slide5.xml" Id="R606dd13188984d98" /><Relationship Type="http://schemas.openxmlformats.org/officeDocument/2006/relationships/slide" Target="/ppt/slides/slide6.xml" Id="R512da0af82d54bb1" /><Relationship Type="http://schemas.openxmlformats.org/officeDocument/2006/relationships/slide" Target="/ppt/slides/slide7.xml" Id="Rc213ee18bea0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7e3a4eb50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c7999c069420d" /><Relationship Type="http://schemas.openxmlformats.org/officeDocument/2006/relationships/theme" Target="/ppt/slideMasters/theme/theme1.xml" Id="Rf7fdcd901ee4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1c7999c069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86c248665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9fbc22ff447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c82b8e73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28218e232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dd09c46d541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e07c14107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b45d5995948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TROVÅG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31 786 808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111 998 627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115 039 630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ARNE SIGMUND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TORSTEIN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Ulriksdal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989 567 950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TROVÅG AS</a:t>
            </a:r>
          </a:p>
        </p:txBody>
      </p:sp>
    </p:spTree>
  </p:cSld>
  <p:clrMapOvr>
    <a:masterClrMapping xmlns:a="http://schemas.openxmlformats.org/drawingml/2006/main"/>
  </p:clrMapOvr>
</p:sld>
</file>