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4db8b5ea1044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66edb574a343eb"/>
  </p:sldMasterIdLst>
  <p:sldIdLst>
    <p:sldId xmlns:r="http://schemas.openxmlformats.org/officeDocument/2006/relationships" id="256" r:id="R2c009d81cefd4d79"/>
    <p:sldId xmlns:r="http://schemas.openxmlformats.org/officeDocument/2006/relationships" id="257" r:id="R92ae710bb54c49df"/>
    <p:sldId xmlns:r="http://schemas.openxmlformats.org/officeDocument/2006/relationships" id="258" r:id="Rf11983df4dae4568"/>
    <p:sldId xmlns:r="http://schemas.openxmlformats.org/officeDocument/2006/relationships" id="259" r:id="Rb7ba048320664d22"/>
    <p:sldId xmlns:r="http://schemas.openxmlformats.org/officeDocument/2006/relationships" id="260" r:id="R1fc9d82add964b09"/>
    <p:sldId xmlns:r="http://schemas.openxmlformats.org/officeDocument/2006/relationships" id="261" r:id="R68313825d4c74cf3"/>
    <p:sldId xmlns:r="http://schemas.openxmlformats.org/officeDocument/2006/relationships" id="262" r:id="R3c19fdb9649f47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6edb574a343eb" /><Relationship Type="http://schemas.openxmlformats.org/officeDocument/2006/relationships/slide" Target="/ppt/slides/slide1.xml" Id="R2c009d81cefd4d79" /><Relationship Type="http://schemas.openxmlformats.org/officeDocument/2006/relationships/slide" Target="/ppt/slides/slide2.xml" Id="R92ae710bb54c49df" /><Relationship Type="http://schemas.openxmlformats.org/officeDocument/2006/relationships/slide" Target="/ppt/slides/slide3.xml" Id="Rf11983df4dae4568" /><Relationship Type="http://schemas.openxmlformats.org/officeDocument/2006/relationships/slide" Target="/ppt/slides/slide4.xml" Id="Rb7ba048320664d22" /><Relationship Type="http://schemas.openxmlformats.org/officeDocument/2006/relationships/slide" Target="/ppt/slides/slide5.xml" Id="R1fc9d82add964b09" /><Relationship Type="http://schemas.openxmlformats.org/officeDocument/2006/relationships/slide" Target="/ppt/slides/slide6.xml" Id="R68313825d4c74cf3" /><Relationship Type="http://schemas.openxmlformats.org/officeDocument/2006/relationships/slide" Target="/ppt/slides/slide7.xml" Id="R3c19fdb9649f47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415ee98e444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e552eafd040fb" /><Relationship Type="http://schemas.openxmlformats.org/officeDocument/2006/relationships/theme" Target="/ppt/slideMasters/theme/theme1.xml" Id="R06dc90991ae04a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e552eafd040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f0e9d487d64b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af1848f4748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79324f9b646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05cd15ed44c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9f89b7c774f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3b951c90441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35842570e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SOMMEREIENDOM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SOMMEREIENDOM HOLDING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1 772 935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−497 338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61 574 516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89 177 407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SOMMERSETH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38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SOMMEREIENDOM HOLDING AS</a:t>
            </a:r>
          </a:p>
        </p:txBody>
      </p:sp>
    </p:spTree>
  </p:cSld>
  <p:clrMapOvr>
    <a:masterClrMapping xmlns:a="http://schemas.openxmlformats.org/drawingml/2006/main"/>
  </p:clrMapOvr>
</p:sld>
</file>