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db5b580bc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ac82a293f4eda"/>
  </p:sldMasterIdLst>
  <p:sldIdLst>
    <p:sldId xmlns:r="http://schemas.openxmlformats.org/officeDocument/2006/relationships" id="256" r:id="R5d4956054a194660"/>
    <p:sldId xmlns:r="http://schemas.openxmlformats.org/officeDocument/2006/relationships" id="257" r:id="R0dbc085e5019484d"/>
    <p:sldId xmlns:r="http://schemas.openxmlformats.org/officeDocument/2006/relationships" id="258" r:id="R64189b4084fd42e7"/>
    <p:sldId xmlns:r="http://schemas.openxmlformats.org/officeDocument/2006/relationships" id="259" r:id="R4c9fb4b84f5f46d4"/>
    <p:sldId xmlns:r="http://schemas.openxmlformats.org/officeDocument/2006/relationships" id="260" r:id="Rc0ce88ff472b4509"/>
    <p:sldId xmlns:r="http://schemas.openxmlformats.org/officeDocument/2006/relationships" id="261" r:id="R3f66843cc37343bd"/>
    <p:sldId xmlns:r="http://schemas.openxmlformats.org/officeDocument/2006/relationships" id="262" r:id="Rbca2f34c94ac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ac82a293f4eda" /><Relationship Type="http://schemas.openxmlformats.org/officeDocument/2006/relationships/slide" Target="/ppt/slides/slide1.xml" Id="R5d4956054a194660" /><Relationship Type="http://schemas.openxmlformats.org/officeDocument/2006/relationships/slide" Target="/ppt/slides/slide2.xml" Id="R0dbc085e5019484d" /><Relationship Type="http://schemas.openxmlformats.org/officeDocument/2006/relationships/slide" Target="/ppt/slides/slide3.xml" Id="R64189b4084fd42e7" /><Relationship Type="http://schemas.openxmlformats.org/officeDocument/2006/relationships/slide" Target="/ppt/slides/slide4.xml" Id="R4c9fb4b84f5f46d4" /><Relationship Type="http://schemas.openxmlformats.org/officeDocument/2006/relationships/slide" Target="/ppt/slides/slide5.xml" Id="Rc0ce88ff472b4509" /><Relationship Type="http://schemas.openxmlformats.org/officeDocument/2006/relationships/slide" Target="/ppt/slides/slide6.xml" Id="R3f66843cc37343bd" /><Relationship Type="http://schemas.openxmlformats.org/officeDocument/2006/relationships/slide" Target="/ppt/slides/slide7.xml" Id="Rbca2f34c94ac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004c15dc7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614b6bf04317" /><Relationship Type="http://schemas.openxmlformats.org/officeDocument/2006/relationships/theme" Target="/ppt/slideMasters/theme/theme1.xml" Id="R5e389dcc27a5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a614b6bf0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c82bcb76d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f04e5647f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5f62c734b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2d677d1d4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f07a0a0e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5331b0e53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44f32dbf9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