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594feffb8645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e609c2a88f4ed2"/>
  </p:sldMasterIdLst>
  <p:sldIdLst>
    <p:sldId xmlns:r="http://schemas.openxmlformats.org/officeDocument/2006/relationships" id="256" r:id="Rfcfec3e266474cf4"/>
    <p:sldId xmlns:r="http://schemas.openxmlformats.org/officeDocument/2006/relationships" id="257" r:id="R29d545333e78433a"/>
    <p:sldId xmlns:r="http://schemas.openxmlformats.org/officeDocument/2006/relationships" id="258" r:id="R53055903164444f9"/>
    <p:sldId xmlns:r="http://schemas.openxmlformats.org/officeDocument/2006/relationships" id="259" r:id="R3f9c17a95bfc4ad1"/>
    <p:sldId xmlns:r="http://schemas.openxmlformats.org/officeDocument/2006/relationships" id="260" r:id="R9af257a9b1374587"/>
    <p:sldId xmlns:r="http://schemas.openxmlformats.org/officeDocument/2006/relationships" id="261" r:id="Rf883ad3760784f48"/>
    <p:sldId xmlns:r="http://schemas.openxmlformats.org/officeDocument/2006/relationships" id="262" r:id="R42e08083706a4d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e609c2a88f4ed2" /><Relationship Type="http://schemas.openxmlformats.org/officeDocument/2006/relationships/slide" Target="/ppt/slides/slide1.xml" Id="Rfcfec3e266474cf4" /><Relationship Type="http://schemas.openxmlformats.org/officeDocument/2006/relationships/slide" Target="/ppt/slides/slide2.xml" Id="R29d545333e78433a" /><Relationship Type="http://schemas.openxmlformats.org/officeDocument/2006/relationships/slide" Target="/ppt/slides/slide3.xml" Id="R53055903164444f9" /><Relationship Type="http://schemas.openxmlformats.org/officeDocument/2006/relationships/slide" Target="/ppt/slides/slide4.xml" Id="R3f9c17a95bfc4ad1" /><Relationship Type="http://schemas.openxmlformats.org/officeDocument/2006/relationships/slide" Target="/ppt/slides/slide5.xml" Id="R9af257a9b1374587" /><Relationship Type="http://schemas.openxmlformats.org/officeDocument/2006/relationships/slide" Target="/ppt/slides/slide6.xml" Id="Rf883ad3760784f48" /><Relationship Type="http://schemas.openxmlformats.org/officeDocument/2006/relationships/slide" Target="/ppt/slides/slide7.xml" Id="R42e08083706a4d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17a4b0636b4c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996cad00f4710" /><Relationship Type="http://schemas.openxmlformats.org/officeDocument/2006/relationships/theme" Target="/ppt/slideMasters/theme/theme1.xml" Id="Ra15bfd57214d46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0996cad00f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a7ae883e345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47408d00f44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425ca898c49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8180a3d994f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f0f360d064f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58b2afdfd4a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35ad81de34a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KÅFJORD SERVICE &amp;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KÅFJORD SERVICE &amp; UTLEIE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1 206 675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1 215 034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KÅFJORD JAN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Arild Kåfjord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