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4698523a7d49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5fc5a7598a47f3"/>
  </p:sldMasterIdLst>
  <p:sldIdLst>
    <p:sldId xmlns:r="http://schemas.openxmlformats.org/officeDocument/2006/relationships" id="256" r:id="Rb3fa9c75279e413f"/>
    <p:sldId xmlns:r="http://schemas.openxmlformats.org/officeDocument/2006/relationships" id="257" r:id="R5aec877916e6448f"/>
    <p:sldId xmlns:r="http://schemas.openxmlformats.org/officeDocument/2006/relationships" id="258" r:id="Re1f3953b48f64963"/>
    <p:sldId xmlns:r="http://schemas.openxmlformats.org/officeDocument/2006/relationships" id="259" r:id="Rdad92e955c7449bf"/>
    <p:sldId xmlns:r="http://schemas.openxmlformats.org/officeDocument/2006/relationships" id="260" r:id="Rc7d314ff073c4d18"/>
    <p:sldId xmlns:r="http://schemas.openxmlformats.org/officeDocument/2006/relationships" id="261" r:id="R9480ca130359458f"/>
    <p:sldId xmlns:r="http://schemas.openxmlformats.org/officeDocument/2006/relationships" id="262" r:id="R422f3977a8c145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fc5a7598a47f3" /><Relationship Type="http://schemas.openxmlformats.org/officeDocument/2006/relationships/slide" Target="/ppt/slides/slide1.xml" Id="Rb3fa9c75279e413f" /><Relationship Type="http://schemas.openxmlformats.org/officeDocument/2006/relationships/slide" Target="/ppt/slides/slide2.xml" Id="R5aec877916e6448f" /><Relationship Type="http://schemas.openxmlformats.org/officeDocument/2006/relationships/slide" Target="/ppt/slides/slide3.xml" Id="Re1f3953b48f64963" /><Relationship Type="http://schemas.openxmlformats.org/officeDocument/2006/relationships/slide" Target="/ppt/slides/slide4.xml" Id="Rdad92e955c7449bf" /><Relationship Type="http://schemas.openxmlformats.org/officeDocument/2006/relationships/slide" Target="/ppt/slides/slide5.xml" Id="Rc7d314ff073c4d18" /><Relationship Type="http://schemas.openxmlformats.org/officeDocument/2006/relationships/slide" Target="/ppt/slides/slide6.xml" Id="R9480ca130359458f" /><Relationship Type="http://schemas.openxmlformats.org/officeDocument/2006/relationships/slide" Target="/ppt/slides/slide7.xml" Id="R422f3977a8c145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16907f2d24b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c252537b2465a" /><Relationship Type="http://schemas.openxmlformats.org/officeDocument/2006/relationships/theme" Target="/ppt/slideMasters/theme/theme1.xml" Id="R5988eaaa5fc34c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bc252537b246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e051537594c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64969971f41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899c9c4b84d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c7f70e1ed47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9f9a3c20447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73a47540e40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60dc82f9a40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FINNKAILLFOSSEN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FINNKAILLFOSSEN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FINNKAILLFOSSEN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FINNKAILLFOSSEN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FINNKAILLFOSSEN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FINNKAILLFOSSEN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−1 180 669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11 344 752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12 422 617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FINNKAILLFOSSEN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EILIF DUE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MAJ-RANDI HELGERUD DUE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FINNKAILLFOSSEN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08 10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989 648 152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FINNKAILLFOSSEN AS</a:t>
            </a:r>
          </a:p>
        </p:txBody>
      </p:sp>
    </p:spTree>
  </p:cSld>
  <p:clrMapOvr>
    <a:masterClrMapping xmlns:a="http://schemas.openxmlformats.org/drawingml/2006/main"/>
  </p:clrMapOvr>
</p:sld>
</file>